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5" r:id="rId2"/>
  </p:sldMasterIdLst>
  <p:notesMasterIdLst>
    <p:notesMasterId r:id="rId22"/>
  </p:notesMasterIdLst>
  <p:sldIdLst>
    <p:sldId id="256" r:id="rId3"/>
    <p:sldId id="270" r:id="rId4"/>
    <p:sldId id="266" r:id="rId5"/>
    <p:sldId id="313" r:id="rId6"/>
    <p:sldId id="314" r:id="rId7"/>
    <p:sldId id="315" r:id="rId8"/>
    <p:sldId id="316" r:id="rId9"/>
    <p:sldId id="317" r:id="rId10"/>
    <p:sldId id="25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3"/>
    </p:embeddedFont>
    <p:embeddedFont>
      <p:font typeface="Chewy" panose="020B0604020202020204" charset="0"/>
      <p:regular r:id="rId24"/>
    </p:embeddedFont>
    <p:embeddedFont>
      <p:font typeface="Didact Gothic" panose="00000500000000000000" pitchFamily="2" charset="0"/>
      <p:regular r:id="rId25"/>
    </p:embeddedFont>
    <p:embeddedFont>
      <p:font typeface="Merriweather" panose="00000500000000000000" pitchFamily="2" charset="0"/>
      <p:regular r:id="rId26"/>
      <p:bold r:id="rId27"/>
      <p:italic r:id="rId28"/>
      <p:boldItalic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  <p:embeddedFont>
      <p:font typeface="PT Sans" panose="020B0503020203020204" pitchFamily="34" charset="0"/>
      <p:regular r:id="rId34"/>
      <p:bold r:id="rId35"/>
      <p:italic r:id="rId36"/>
      <p:boldItalic r:id="rId37"/>
    </p:embeddedFont>
    <p:embeddedFont>
      <p:font typeface="Roboto Condensed Light" panose="02000000000000000000" pitchFamily="2" charset="0"/>
      <p:regular r:id="rId38"/>
      <p:italic r:id="rId39"/>
    </p:embeddedFont>
    <p:embeddedFont>
      <p:font typeface="Ubuntu" panose="020B050403060203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F60"/>
    <a:srgbClr val="449365"/>
    <a:srgbClr val="39B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E0B64D-9595-47CF-AD36-FD6971CEA7C2}">
  <a:tblStyle styleId="{B2E0B64D-9595-47CF-AD36-FD6971CEA7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1193b9e122d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1193b9e122d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dfab3271ff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dfab3271ff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4121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dfab3271ff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dfab3271ff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7531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dfab3271ff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dfab3271ff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0169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dfc0182d0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dfc0182d0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709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dfc0182d06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6" name="Google Shape;956;gdfc0182d06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254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99f2f57a71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99f2f57a71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bd6c00e73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bd6c00e730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dfab3271ff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dfab3271ff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dfab3271ff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dfab3271ff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51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dfab3271ff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dfab3271ff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561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dfab3271ff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dfab3271ff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6640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dfab3271ff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dfab3271ff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919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dfab3271ff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dfab3271ff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01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.png"/><Relationship Id="rId7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3.png"/><Relationship Id="rId7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10" Type="http://schemas.openxmlformats.org/officeDocument/2006/relationships/image" Target="../media/image17.png"/><Relationship Id="rId4" Type="http://schemas.openxmlformats.org/officeDocument/2006/relationships/image" Target="../media/image22.png"/><Relationship Id="rId9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6.png"/><Relationship Id="rId7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7.png"/><Relationship Id="rId9" Type="http://schemas.openxmlformats.org/officeDocument/2006/relationships/image" Target="../media/image17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4.png"/><Relationship Id="rId7" Type="http://schemas.openxmlformats.org/officeDocument/2006/relationships/image" Target="../media/image19.png"/><Relationship Id="rId12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openxmlformats.org/officeDocument/2006/relationships/image" Target="../media/image22.pn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png"/><Relationship Id="rId7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11" Type="http://schemas.openxmlformats.org/officeDocument/2006/relationships/hyperlink" Target="http://bit.ly/2TtBDfr" TargetMode="External"/><Relationship Id="rId5" Type="http://schemas.openxmlformats.org/officeDocument/2006/relationships/image" Target="../media/image14.png"/><Relationship Id="rId10" Type="http://schemas.openxmlformats.org/officeDocument/2006/relationships/hyperlink" Target="http://bit.ly/2TyoMsr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://bit.ly/2Tynxth" TargetMode="Externa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1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/>
          <p:nvPr/>
        </p:nvSpPr>
        <p:spPr>
          <a:xfrm flipH="1">
            <a:off x="0" y="180725"/>
            <a:ext cx="9143718" cy="4716050"/>
          </a:xfrm>
          <a:custGeom>
            <a:avLst/>
            <a:gdLst/>
            <a:ahLst/>
            <a:cxnLst/>
            <a:rect l="l" t="t" r="r" b="b"/>
            <a:pathLst>
              <a:path w="297744" h="188642" extrusionOk="0">
                <a:moveTo>
                  <a:pt x="283856" y="0"/>
                </a:moveTo>
                <a:lnTo>
                  <a:pt x="276123" y="21305"/>
                </a:lnTo>
                <a:lnTo>
                  <a:pt x="265445" y="44609"/>
                </a:lnTo>
                <a:lnTo>
                  <a:pt x="261657" y="38928"/>
                </a:lnTo>
                <a:lnTo>
                  <a:pt x="254661" y="57813"/>
                </a:lnTo>
                <a:lnTo>
                  <a:pt x="249295" y="37350"/>
                </a:lnTo>
                <a:lnTo>
                  <a:pt x="249242" y="37087"/>
                </a:lnTo>
                <a:lnTo>
                  <a:pt x="245139" y="40717"/>
                </a:lnTo>
                <a:lnTo>
                  <a:pt x="238458" y="61285"/>
                </a:lnTo>
                <a:lnTo>
                  <a:pt x="229358" y="73910"/>
                </a:lnTo>
                <a:lnTo>
                  <a:pt x="224413" y="97477"/>
                </a:lnTo>
                <a:lnTo>
                  <a:pt x="208631" y="110155"/>
                </a:lnTo>
                <a:lnTo>
                  <a:pt x="208631" y="110208"/>
                </a:lnTo>
                <a:lnTo>
                  <a:pt x="201687" y="144348"/>
                </a:lnTo>
                <a:lnTo>
                  <a:pt x="196585" y="140087"/>
                </a:lnTo>
                <a:lnTo>
                  <a:pt x="190851" y="123306"/>
                </a:lnTo>
                <a:lnTo>
                  <a:pt x="174964" y="100108"/>
                </a:lnTo>
                <a:lnTo>
                  <a:pt x="174859" y="99897"/>
                </a:lnTo>
                <a:lnTo>
                  <a:pt x="165758" y="116678"/>
                </a:lnTo>
                <a:lnTo>
                  <a:pt x="160129" y="108682"/>
                </a:lnTo>
                <a:lnTo>
                  <a:pt x="159972" y="108577"/>
                </a:lnTo>
                <a:lnTo>
                  <a:pt x="153869" y="112312"/>
                </a:lnTo>
                <a:lnTo>
                  <a:pt x="140508" y="95952"/>
                </a:lnTo>
                <a:lnTo>
                  <a:pt x="140403" y="95899"/>
                </a:lnTo>
                <a:lnTo>
                  <a:pt x="134300" y="100265"/>
                </a:lnTo>
                <a:lnTo>
                  <a:pt x="129303" y="89692"/>
                </a:lnTo>
                <a:lnTo>
                  <a:pt x="119308" y="109629"/>
                </a:lnTo>
                <a:lnTo>
                  <a:pt x="112312" y="104105"/>
                </a:lnTo>
                <a:lnTo>
                  <a:pt x="105157" y="111312"/>
                </a:lnTo>
                <a:lnTo>
                  <a:pt x="100212" y="150608"/>
                </a:lnTo>
                <a:lnTo>
                  <a:pt x="93321" y="172860"/>
                </a:lnTo>
                <a:lnTo>
                  <a:pt x="83537" y="146032"/>
                </a:lnTo>
                <a:lnTo>
                  <a:pt x="83431" y="145874"/>
                </a:lnTo>
                <a:lnTo>
                  <a:pt x="77645" y="150345"/>
                </a:lnTo>
                <a:lnTo>
                  <a:pt x="72595" y="131776"/>
                </a:lnTo>
                <a:lnTo>
                  <a:pt x="64231" y="152344"/>
                </a:lnTo>
                <a:lnTo>
                  <a:pt x="51763" y="161287"/>
                </a:lnTo>
                <a:lnTo>
                  <a:pt x="43083" y="177542"/>
                </a:lnTo>
                <a:lnTo>
                  <a:pt x="37507" y="169388"/>
                </a:lnTo>
                <a:lnTo>
                  <a:pt x="23462" y="188063"/>
                </a:lnTo>
                <a:lnTo>
                  <a:pt x="14256" y="175175"/>
                </a:lnTo>
                <a:lnTo>
                  <a:pt x="14151" y="175070"/>
                </a:lnTo>
                <a:lnTo>
                  <a:pt x="0" y="186748"/>
                </a:lnTo>
                <a:lnTo>
                  <a:pt x="210" y="187011"/>
                </a:lnTo>
                <a:lnTo>
                  <a:pt x="14098" y="175490"/>
                </a:lnTo>
                <a:lnTo>
                  <a:pt x="23462" y="188642"/>
                </a:lnTo>
                <a:lnTo>
                  <a:pt x="37507" y="169967"/>
                </a:lnTo>
                <a:lnTo>
                  <a:pt x="43083" y="178226"/>
                </a:lnTo>
                <a:lnTo>
                  <a:pt x="51974" y="161550"/>
                </a:lnTo>
                <a:lnTo>
                  <a:pt x="64494" y="152607"/>
                </a:lnTo>
                <a:lnTo>
                  <a:pt x="72542" y="132828"/>
                </a:lnTo>
                <a:lnTo>
                  <a:pt x="77487" y="150924"/>
                </a:lnTo>
                <a:lnTo>
                  <a:pt x="83326" y="146400"/>
                </a:lnTo>
                <a:lnTo>
                  <a:pt x="93321" y="173912"/>
                </a:lnTo>
                <a:lnTo>
                  <a:pt x="100475" y="150661"/>
                </a:lnTo>
                <a:lnTo>
                  <a:pt x="105473" y="111470"/>
                </a:lnTo>
                <a:lnTo>
                  <a:pt x="112312" y="104474"/>
                </a:lnTo>
                <a:lnTo>
                  <a:pt x="119413" y="110155"/>
                </a:lnTo>
                <a:lnTo>
                  <a:pt x="129303" y="90481"/>
                </a:lnTo>
                <a:lnTo>
                  <a:pt x="134090" y="100634"/>
                </a:lnTo>
                <a:lnTo>
                  <a:pt x="134195" y="100791"/>
                </a:lnTo>
                <a:lnTo>
                  <a:pt x="140350" y="96267"/>
                </a:lnTo>
                <a:lnTo>
                  <a:pt x="153817" y="112733"/>
                </a:lnTo>
                <a:lnTo>
                  <a:pt x="159919" y="109050"/>
                </a:lnTo>
                <a:lnTo>
                  <a:pt x="165863" y="117309"/>
                </a:lnTo>
                <a:lnTo>
                  <a:pt x="174911" y="100476"/>
                </a:lnTo>
                <a:lnTo>
                  <a:pt x="190483" y="123411"/>
                </a:lnTo>
                <a:lnTo>
                  <a:pt x="196374" y="140192"/>
                </a:lnTo>
                <a:lnTo>
                  <a:pt x="196374" y="140245"/>
                </a:lnTo>
                <a:lnTo>
                  <a:pt x="201845" y="144927"/>
                </a:lnTo>
                <a:lnTo>
                  <a:pt x="208894" y="110365"/>
                </a:lnTo>
                <a:lnTo>
                  <a:pt x="224623" y="97740"/>
                </a:lnTo>
                <a:lnTo>
                  <a:pt x="224676" y="97635"/>
                </a:lnTo>
                <a:lnTo>
                  <a:pt x="229673" y="74121"/>
                </a:lnTo>
                <a:lnTo>
                  <a:pt x="238721" y="61443"/>
                </a:lnTo>
                <a:lnTo>
                  <a:pt x="245455" y="40927"/>
                </a:lnTo>
                <a:lnTo>
                  <a:pt x="249032" y="37771"/>
                </a:lnTo>
                <a:lnTo>
                  <a:pt x="254503" y="58392"/>
                </a:lnTo>
                <a:lnTo>
                  <a:pt x="254608" y="58865"/>
                </a:lnTo>
                <a:lnTo>
                  <a:pt x="261710" y="39664"/>
                </a:lnTo>
                <a:lnTo>
                  <a:pt x="265445" y="45241"/>
                </a:lnTo>
                <a:lnTo>
                  <a:pt x="276439" y="21411"/>
                </a:lnTo>
                <a:lnTo>
                  <a:pt x="283856" y="842"/>
                </a:lnTo>
                <a:lnTo>
                  <a:pt x="289853" y="14309"/>
                </a:lnTo>
                <a:lnTo>
                  <a:pt x="297481" y="28933"/>
                </a:lnTo>
                <a:lnTo>
                  <a:pt x="297744" y="28723"/>
                </a:lnTo>
                <a:lnTo>
                  <a:pt x="290169" y="14204"/>
                </a:lnTo>
                <a:lnTo>
                  <a:pt x="283856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9"/>
          <p:cNvGrpSpPr/>
          <p:nvPr/>
        </p:nvGrpSpPr>
        <p:grpSpPr>
          <a:xfrm rot="8100000" flipH="1">
            <a:off x="414832" y="4360489"/>
            <a:ext cx="495370" cy="477870"/>
            <a:chOff x="3881575" y="2684100"/>
            <a:chExt cx="495375" cy="477875"/>
          </a:xfrm>
        </p:grpSpPr>
        <p:sp>
          <p:nvSpPr>
            <p:cNvPr id="108" name="Google Shape;108;p9"/>
            <p:cNvSpPr/>
            <p:nvPr/>
          </p:nvSpPr>
          <p:spPr>
            <a:xfrm>
              <a:off x="4195125" y="2684100"/>
              <a:ext cx="181825" cy="165150"/>
            </a:xfrm>
            <a:custGeom>
              <a:avLst/>
              <a:gdLst/>
              <a:ahLst/>
              <a:cxnLst/>
              <a:rect l="l" t="t" r="r" b="b"/>
              <a:pathLst>
                <a:path w="7273" h="6606" extrusionOk="0">
                  <a:moveTo>
                    <a:pt x="3636" y="1"/>
                  </a:moveTo>
                  <a:cubicBezTo>
                    <a:pt x="2769" y="1"/>
                    <a:pt x="1935" y="368"/>
                    <a:pt x="1301" y="968"/>
                  </a:cubicBezTo>
                  <a:cubicBezTo>
                    <a:pt x="1" y="2269"/>
                    <a:pt x="1" y="4371"/>
                    <a:pt x="1301" y="5638"/>
                  </a:cubicBezTo>
                  <a:cubicBezTo>
                    <a:pt x="1935" y="6272"/>
                    <a:pt x="2803" y="6606"/>
                    <a:pt x="3636" y="6606"/>
                  </a:cubicBezTo>
                  <a:cubicBezTo>
                    <a:pt x="4470" y="6606"/>
                    <a:pt x="5304" y="6272"/>
                    <a:pt x="5971" y="5638"/>
                  </a:cubicBezTo>
                  <a:cubicBezTo>
                    <a:pt x="7272" y="4371"/>
                    <a:pt x="7272" y="2269"/>
                    <a:pt x="5971" y="968"/>
                  </a:cubicBezTo>
                  <a:cubicBezTo>
                    <a:pt x="5338" y="368"/>
                    <a:pt x="4504" y="1"/>
                    <a:pt x="3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3881575" y="2997675"/>
              <a:ext cx="180975" cy="164300"/>
            </a:xfrm>
            <a:custGeom>
              <a:avLst/>
              <a:gdLst/>
              <a:ahLst/>
              <a:cxnLst/>
              <a:rect l="l" t="t" r="r" b="b"/>
              <a:pathLst>
                <a:path w="7239" h="6572" extrusionOk="0">
                  <a:moveTo>
                    <a:pt x="3636" y="0"/>
                  </a:moveTo>
                  <a:cubicBezTo>
                    <a:pt x="2736" y="0"/>
                    <a:pt x="1902" y="334"/>
                    <a:pt x="1301" y="934"/>
                  </a:cubicBezTo>
                  <a:cubicBezTo>
                    <a:pt x="0" y="2235"/>
                    <a:pt x="0" y="4337"/>
                    <a:pt x="1301" y="5604"/>
                  </a:cubicBezTo>
                  <a:cubicBezTo>
                    <a:pt x="1902" y="6238"/>
                    <a:pt x="2802" y="6572"/>
                    <a:pt x="3636" y="6572"/>
                  </a:cubicBezTo>
                  <a:cubicBezTo>
                    <a:pt x="4470" y="6572"/>
                    <a:pt x="5337" y="6271"/>
                    <a:pt x="5971" y="5604"/>
                  </a:cubicBezTo>
                  <a:cubicBezTo>
                    <a:pt x="7239" y="4337"/>
                    <a:pt x="7239" y="2235"/>
                    <a:pt x="5971" y="934"/>
                  </a:cubicBezTo>
                  <a:cubicBezTo>
                    <a:pt x="5337" y="334"/>
                    <a:pt x="4503" y="0"/>
                    <a:pt x="3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3990825" y="2783350"/>
              <a:ext cx="272700" cy="272725"/>
            </a:xfrm>
            <a:custGeom>
              <a:avLst/>
              <a:gdLst/>
              <a:ahLst/>
              <a:cxnLst/>
              <a:rect l="l" t="t" r="r" b="b"/>
              <a:pathLst>
                <a:path w="10908" h="10909" extrusionOk="0">
                  <a:moveTo>
                    <a:pt x="9774" y="0"/>
                  </a:moveTo>
                  <a:lnTo>
                    <a:pt x="0" y="9774"/>
                  </a:lnTo>
                  <a:lnTo>
                    <a:pt x="1134" y="10908"/>
                  </a:lnTo>
                  <a:lnTo>
                    <a:pt x="10908" y="1135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9"/>
          <p:cNvGrpSpPr/>
          <p:nvPr/>
        </p:nvGrpSpPr>
        <p:grpSpPr>
          <a:xfrm>
            <a:off x="7545300" y="445025"/>
            <a:ext cx="1297450" cy="477875"/>
            <a:chOff x="7164300" y="445025"/>
            <a:chExt cx="1297450" cy="477875"/>
          </a:xfrm>
        </p:grpSpPr>
        <p:grpSp>
          <p:nvGrpSpPr>
            <p:cNvPr id="112" name="Google Shape;112;p9"/>
            <p:cNvGrpSpPr/>
            <p:nvPr/>
          </p:nvGrpSpPr>
          <p:grpSpPr>
            <a:xfrm flipH="1">
              <a:off x="7164300" y="555088"/>
              <a:ext cx="1160025" cy="257725"/>
              <a:chOff x="3464600" y="3479675"/>
              <a:chExt cx="1160025" cy="257725"/>
            </a:xfrm>
          </p:grpSpPr>
          <p:sp>
            <p:nvSpPr>
              <p:cNvPr id="113" name="Google Shape;113;p9"/>
              <p:cNvSpPr/>
              <p:nvPr/>
            </p:nvSpPr>
            <p:spPr>
              <a:xfrm>
                <a:off x="3464600" y="3479675"/>
                <a:ext cx="1021600" cy="198500"/>
              </a:xfrm>
              <a:custGeom>
                <a:avLst/>
                <a:gdLst/>
                <a:ahLst/>
                <a:cxnLst/>
                <a:rect l="l" t="t" r="r" b="b"/>
                <a:pathLst>
                  <a:path w="40864" h="7940" extrusionOk="0">
                    <a:moveTo>
                      <a:pt x="1" y="1"/>
                    </a:moveTo>
                    <a:lnTo>
                      <a:pt x="1" y="1602"/>
                    </a:lnTo>
                    <a:lnTo>
                      <a:pt x="15845" y="1602"/>
                    </a:lnTo>
                    <a:lnTo>
                      <a:pt x="26319" y="7940"/>
                    </a:lnTo>
                    <a:lnTo>
                      <a:pt x="40863" y="7940"/>
                    </a:lnTo>
                    <a:lnTo>
                      <a:pt x="40863" y="6339"/>
                    </a:lnTo>
                    <a:lnTo>
                      <a:pt x="26720" y="6339"/>
                    </a:lnTo>
                    <a:lnTo>
                      <a:pt x="1631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9"/>
              <p:cNvSpPr/>
              <p:nvPr/>
            </p:nvSpPr>
            <p:spPr>
              <a:xfrm>
                <a:off x="4458650" y="3572250"/>
                <a:ext cx="16597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6606" extrusionOk="0">
                    <a:moveTo>
                      <a:pt x="3303" y="1602"/>
                    </a:moveTo>
                    <a:cubicBezTo>
                      <a:pt x="4270" y="1602"/>
                      <a:pt x="5004" y="2369"/>
                      <a:pt x="5004" y="3303"/>
                    </a:cubicBezTo>
                    <a:cubicBezTo>
                      <a:pt x="5004" y="4270"/>
                      <a:pt x="4270" y="5004"/>
                      <a:pt x="3303" y="5004"/>
                    </a:cubicBezTo>
                    <a:cubicBezTo>
                      <a:pt x="2335" y="5004"/>
                      <a:pt x="1602" y="4270"/>
                      <a:pt x="1602" y="3303"/>
                    </a:cubicBezTo>
                    <a:cubicBezTo>
                      <a:pt x="1602" y="2369"/>
                      <a:pt x="2335" y="1602"/>
                      <a:pt x="3303" y="1602"/>
                    </a:cubicBezTo>
                    <a:close/>
                    <a:moveTo>
                      <a:pt x="3303" y="0"/>
                    </a:moveTo>
                    <a:cubicBezTo>
                      <a:pt x="1501" y="0"/>
                      <a:pt x="0" y="1468"/>
                      <a:pt x="0" y="3303"/>
                    </a:cubicBezTo>
                    <a:cubicBezTo>
                      <a:pt x="0" y="5104"/>
                      <a:pt x="1468" y="6605"/>
                      <a:pt x="3303" y="6605"/>
                    </a:cubicBezTo>
                    <a:cubicBezTo>
                      <a:pt x="5137" y="6605"/>
                      <a:pt x="6638" y="5104"/>
                      <a:pt x="6605" y="3303"/>
                    </a:cubicBezTo>
                    <a:cubicBezTo>
                      <a:pt x="6605" y="1501"/>
                      <a:pt x="5137" y="0"/>
                      <a:pt x="33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" name="Google Shape;115;p9"/>
            <p:cNvGrpSpPr/>
            <p:nvPr/>
          </p:nvGrpSpPr>
          <p:grpSpPr>
            <a:xfrm rot="10800000">
              <a:off x="7966375" y="445025"/>
              <a:ext cx="495375" cy="477875"/>
              <a:chOff x="3881575" y="2684100"/>
              <a:chExt cx="495375" cy="477875"/>
            </a:xfrm>
          </p:grpSpPr>
          <p:sp>
            <p:nvSpPr>
              <p:cNvPr id="116" name="Google Shape;116;p9"/>
              <p:cNvSpPr/>
              <p:nvPr/>
            </p:nvSpPr>
            <p:spPr>
              <a:xfrm>
                <a:off x="4195125" y="2684100"/>
                <a:ext cx="18182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6606" extrusionOk="0">
                    <a:moveTo>
                      <a:pt x="3636" y="1"/>
                    </a:moveTo>
                    <a:cubicBezTo>
                      <a:pt x="2769" y="1"/>
                      <a:pt x="1935" y="368"/>
                      <a:pt x="1301" y="968"/>
                    </a:cubicBezTo>
                    <a:cubicBezTo>
                      <a:pt x="1" y="2269"/>
                      <a:pt x="1" y="4371"/>
                      <a:pt x="1301" y="5638"/>
                    </a:cubicBezTo>
                    <a:cubicBezTo>
                      <a:pt x="1935" y="6272"/>
                      <a:pt x="2803" y="6606"/>
                      <a:pt x="3636" y="6606"/>
                    </a:cubicBezTo>
                    <a:cubicBezTo>
                      <a:pt x="4470" y="6606"/>
                      <a:pt x="5304" y="6272"/>
                      <a:pt x="5971" y="5638"/>
                    </a:cubicBezTo>
                    <a:cubicBezTo>
                      <a:pt x="7272" y="4371"/>
                      <a:pt x="7272" y="2269"/>
                      <a:pt x="5971" y="968"/>
                    </a:cubicBezTo>
                    <a:cubicBezTo>
                      <a:pt x="5338" y="368"/>
                      <a:pt x="4504" y="1"/>
                      <a:pt x="36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81575" y="2997675"/>
                <a:ext cx="180975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7239" h="6572" extrusionOk="0">
                    <a:moveTo>
                      <a:pt x="3636" y="0"/>
                    </a:moveTo>
                    <a:cubicBezTo>
                      <a:pt x="2736" y="0"/>
                      <a:pt x="1902" y="334"/>
                      <a:pt x="1301" y="934"/>
                    </a:cubicBezTo>
                    <a:cubicBezTo>
                      <a:pt x="0" y="2235"/>
                      <a:pt x="0" y="4337"/>
                      <a:pt x="1301" y="5604"/>
                    </a:cubicBezTo>
                    <a:cubicBezTo>
                      <a:pt x="1902" y="6238"/>
                      <a:pt x="2802" y="6572"/>
                      <a:pt x="3636" y="6572"/>
                    </a:cubicBezTo>
                    <a:cubicBezTo>
                      <a:pt x="4470" y="6572"/>
                      <a:pt x="5337" y="6271"/>
                      <a:pt x="5971" y="5604"/>
                    </a:cubicBezTo>
                    <a:cubicBezTo>
                      <a:pt x="7239" y="4337"/>
                      <a:pt x="7239" y="2235"/>
                      <a:pt x="5971" y="934"/>
                    </a:cubicBezTo>
                    <a:cubicBezTo>
                      <a:pt x="5337" y="334"/>
                      <a:pt x="4503" y="0"/>
                      <a:pt x="36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9"/>
              <p:cNvSpPr/>
              <p:nvPr/>
            </p:nvSpPr>
            <p:spPr>
              <a:xfrm>
                <a:off x="3990825" y="2783350"/>
                <a:ext cx="272700" cy="2727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0909" extrusionOk="0">
                    <a:moveTo>
                      <a:pt x="9774" y="0"/>
                    </a:moveTo>
                    <a:lnTo>
                      <a:pt x="0" y="9774"/>
                    </a:lnTo>
                    <a:lnTo>
                      <a:pt x="1134" y="10908"/>
                    </a:lnTo>
                    <a:lnTo>
                      <a:pt x="10908" y="1135"/>
                    </a:lnTo>
                    <a:lnTo>
                      <a:pt x="977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9"/>
          <p:cNvSpPr txBox="1">
            <a:spLocks noGrp="1"/>
          </p:cNvSpPr>
          <p:nvPr>
            <p:ph type="title"/>
          </p:nvPr>
        </p:nvSpPr>
        <p:spPr>
          <a:xfrm>
            <a:off x="713225" y="1321350"/>
            <a:ext cx="36837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>
            <a:off x="713225" y="2803650"/>
            <a:ext cx="36837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l="29064" r="11812"/>
          <a:stretch/>
        </p:blipFill>
        <p:spPr>
          <a:xfrm>
            <a:off x="6922850" y="-2021200"/>
            <a:ext cx="5406024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3">
            <a:alphaModFix amt="50000"/>
          </a:blip>
          <a:srcRect t="10218" b="14593"/>
          <a:stretch/>
        </p:blipFill>
        <p:spPr>
          <a:xfrm rot="-1143362">
            <a:off x="6653511" y="4341905"/>
            <a:ext cx="4757896" cy="2003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 rotWithShape="1">
          <a:blip r:embed="rId4">
            <a:alphaModFix amt="64000"/>
          </a:blip>
          <a:srcRect l="8933" r="40875"/>
          <a:stretch/>
        </p:blipFill>
        <p:spPr>
          <a:xfrm>
            <a:off x="-2368150" y="-2905375"/>
            <a:ext cx="4589302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 rotWithShape="1">
          <a:blip r:embed="rId5">
            <a:alphaModFix amt="60000"/>
          </a:blip>
          <a:srcRect l="17062" r="23814"/>
          <a:stretch/>
        </p:blipFill>
        <p:spPr>
          <a:xfrm>
            <a:off x="-4425100" y="905963"/>
            <a:ext cx="5406024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6">
            <a:alphaModFix amt="33000"/>
          </a:blip>
          <a:srcRect b="19858"/>
          <a:stretch/>
        </p:blipFill>
        <p:spPr>
          <a:xfrm rot="-7200000">
            <a:off x="-4325600" y="2548639"/>
            <a:ext cx="9144004" cy="41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7">
            <a:alphaModFix/>
          </a:blip>
          <a:srcRect l="33553" r="32232" b="48995"/>
          <a:stretch/>
        </p:blipFill>
        <p:spPr>
          <a:xfrm>
            <a:off x="8475673" y="3001673"/>
            <a:ext cx="1113600" cy="92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 rotWithShape="1">
          <a:blip r:embed="rId7">
            <a:alphaModFix/>
          </a:blip>
          <a:srcRect l="33553" r="32232" b="48995"/>
          <a:stretch/>
        </p:blipFill>
        <p:spPr>
          <a:xfrm>
            <a:off x="-615202" y="1002673"/>
            <a:ext cx="1113600" cy="92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 rotWithShape="1">
          <a:blip r:embed="rId8">
            <a:alphaModFix amt="80000"/>
          </a:blip>
          <a:srcRect l="17251" r="23625"/>
          <a:stretch/>
        </p:blipFill>
        <p:spPr>
          <a:xfrm>
            <a:off x="2602594" y="-6311425"/>
            <a:ext cx="8333676" cy="789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 rotWithShape="1">
          <a:blip r:embed="rId9">
            <a:alphaModFix amt="40000"/>
          </a:blip>
          <a:srcRect b="17115"/>
          <a:stretch/>
        </p:blipFill>
        <p:spPr>
          <a:xfrm rot="900000">
            <a:off x="-3538275" y="-3964185"/>
            <a:ext cx="9144005" cy="424477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>
            <a:spLocks noGrp="1"/>
          </p:cNvSpPr>
          <p:nvPr>
            <p:ph type="title"/>
          </p:nvPr>
        </p:nvSpPr>
        <p:spPr>
          <a:xfrm>
            <a:off x="1603200" y="2191500"/>
            <a:ext cx="5937600" cy="14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title" idx="2" hasCustomPrompt="1"/>
          </p:nvPr>
        </p:nvSpPr>
        <p:spPr>
          <a:xfrm>
            <a:off x="3144750" y="905975"/>
            <a:ext cx="2854500" cy="11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5" name="Google Shape;35;p3"/>
          <p:cNvSpPr txBox="1">
            <a:spLocks noGrp="1"/>
          </p:cNvSpPr>
          <p:nvPr>
            <p:ph type="subTitle" idx="1"/>
          </p:nvPr>
        </p:nvSpPr>
        <p:spPr>
          <a:xfrm>
            <a:off x="1603200" y="3782425"/>
            <a:ext cx="59376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624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4"/>
          <p:cNvGrpSpPr/>
          <p:nvPr/>
        </p:nvGrpSpPr>
        <p:grpSpPr>
          <a:xfrm>
            <a:off x="-2450200" y="-3183887"/>
            <a:ext cx="16438304" cy="12663936"/>
            <a:chOff x="-2450200" y="-3183887"/>
            <a:chExt cx="16438304" cy="12663936"/>
          </a:xfrm>
        </p:grpSpPr>
        <p:pic>
          <p:nvPicPr>
            <p:cNvPr id="38" name="Google Shape;38;p4"/>
            <p:cNvPicPr preferRelativeResize="0"/>
            <p:nvPr/>
          </p:nvPicPr>
          <p:blipFill rotWithShape="1">
            <a:blip r:embed="rId2">
              <a:alphaModFix amt="40000"/>
            </a:blip>
            <a:srcRect l="22118" r="19613"/>
            <a:stretch/>
          </p:blipFill>
          <p:spPr>
            <a:xfrm>
              <a:off x="7156163" y="-3183887"/>
              <a:ext cx="5328225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4"/>
            <p:cNvPicPr preferRelativeResize="0"/>
            <p:nvPr/>
          </p:nvPicPr>
          <p:blipFill rotWithShape="1">
            <a:blip r:embed="rId3">
              <a:alphaModFix/>
            </a:blip>
            <a:srcRect l="4915" t="13426" r="49574" b="6077"/>
            <a:stretch/>
          </p:blipFill>
          <p:spPr>
            <a:xfrm>
              <a:off x="-2450200" y="-1906762"/>
              <a:ext cx="4161449" cy="41225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4"/>
            <p:cNvPicPr preferRelativeResize="0"/>
            <p:nvPr/>
          </p:nvPicPr>
          <p:blipFill rotWithShape="1">
            <a:blip r:embed="rId4">
              <a:alphaModFix amt="40000"/>
            </a:blip>
            <a:srcRect b="26847"/>
            <a:stretch/>
          </p:blipFill>
          <p:spPr>
            <a:xfrm rot="-1800000">
              <a:off x="4520050" y="3698678"/>
              <a:ext cx="9144004" cy="374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4"/>
            <p:cNvPicPr preferRelativeResize="0"/>
            <p:nvPr/>
          </p:nvPicPr>
          <p:blipFill rotWithShape="1">
            <a:blip r:embed="rId5">
              <a:alphaModFix amt="40000"/>
            </a:blip>
            <a:srcRect b="16874"/>
            <a:stretch/>
          </p:blipFill>
          <p:spPr>
            <a:xfrm rot="5400000">
              <a:off x="-2696138" y="1840788"/>
              <a:ext cx="4653348" cy="216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4"/>
            <p:cNvPicPr preferRelativeResize="0"/>
            <p:nvPr/>
          </p:nvPicPr>
          <p:blipFill rotWithShape="1">
            <a:blip r:embed="rId6">
              <a:alphaModFix amt="30000"/>
            </a:blip>
            <a:srcRect t="10218" b="14593"/>
            <a:stretch/>
          </p:blipFill>
          <p:spPr>
            <a:xfrm rot="-9899994">
              <a:off x="-1665839" y="4570116"/>
              <a:ext cx="4757897" cy="20034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4"/>
            <p:cNvPicPr preferRelativeResize="0"/>
            <p:nvPr/>
          </p:nvPicPr>
          <p:blipFill>
            <a:blip r:embed="rId7">
              <a:alphaModFix amt="20000"/>
            </a:blip>
            <a:stretch>
              <a:fillRect/>
            </a:stretch>
          </p:blipFill>
          <p:spPr>
            <a:xfrm flipH="1">
              <a:off x="5550690" y="4149918"/>
              <a:ext cx="3370860" cy="18878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44;p4"/>
            <p:cNvPicPr preferRelativeResize="0"/>
            <p:nvPr/>
          </p:nvPicPr>
          <p:blipFill rotWithShape="1">
            <a:blip r:embed="rId8">
              <a:alphaModFix/>
            </a:blip>
            <a:srcRect l="33553" r="32232" b="48995"/>
            <a:stretch/>
          </p:blipFill>
          <p:spPr>
            <a:xfrm>
              <a:off x="-667152" y="3693198"/>
              <a:ext cx="1113600" cy="9297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4"/>
            <p:cNvPicPr preferRelativeResize="0"/>
            <p:nvPr/>
          </p:nvPicPr>
          <p:blipFill rotWithShape="1">
            <a:blip r:embed="rId8">
              <a:alphaModFix/>
            </a:blip>
            <a:srcRect l="33553" r="32232" b="48995"/>
            <a:stretch/>
          </p:blipFill>
          <p:spPr>
            <a:xfrm>
              <a:off x="8263023" y="407398"/>
              <a:ext cx="1113600" cy="9297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0398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-4420263" y="-3574987"/>
            <a:ext cx="20987090" cy="12407950"/>
            <a:chOff x="-4420263" y="-3574987"/>
            <a:chExt cx="20987090" cy="12407950"/>
          </a:xfrm>
        </p:grpSpPr>
        <p:pic>
          <p:nvPicPr>
            <p:cNvPr id="50" name="Google Shape;50;p5"/>
            <p:cNvPicPr preferRelativeResize="0"/>
            <p:nvPr/>
          </p:nvPicPr>
          <p:blipFill rotWithShape="1">
            <a:blip r:embed="rId2">
              <a:alphaModFix amt="42000"/>
            </a:blip>
            <a:srcRect l="7894" r="8736"/>
            <a:stretch/>
          </p:blipFill>
          <p:spPr>
            <a:xfrm flipH="1">
              <a:off x="-4420263" y="-3574987"/>
              <a:ext cx="7622876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5"/>
            <p:cNvPicPr preferRelativeResize="0"/>
            <p:nvPr/>
          </p:nvPicPr>
          <p:blipFill rotWithShape="1">
            <a:blip r:embed="rId2">
              <a:alphaModFix amt="42000"/>
            </a:blip>
            <a:srcRect l="7894" r="8736"/>
            <a:stretch/>
          </p:blipFill>
          <p:spPr>
            <a:xfrm flipH="1">
              <a:off x="7109212" y="2148888"/>
              <a:ext cx="7622876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5"/>
            <p:cNvPicPr preferRelativeResize="0"/>
            <p:nvPr/>
          </p:nvPicPr>
          <p:blipFill rotWithShape="1">
            <a:blip r:embed="rId3">
              <a:alphaModFix amt="80000"/>
            </a:blip>
            <a:srcRect b="26847"/>
            <a:stretch/>
          </p:blipFill>
          <p:spPr>
            <a:xfrm rot="-9000000">
              <a:off x="7098773" y="249766"/>
              <a:ext cx="9144004" cy="374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5"/>
            <p:cNvPicPr preferRelativeResize="0"/>
            <p:nvPr/>
          </p:nvPicPr>
          <p:blipFill rotWithShape="1">
            <a:blip r:embed="rId4">
              <a:alphaModFix amt="33000"/>
            </a:blip>
            <a:srcRect b="19858"/>
            <a:stretch/>
          </p:blipFill>
          <p:spPr>
            <a:xfrm rot="-7199994">
              <a:off x="-4260449" y="1562847"/>
              <a:ext cx="6074867" cy="2726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5"/>
            <p:cNvPicPr preferRelativeResize="0"/>
            <p:nvPr/>
          </p:nvPicPr>
          <p:blipFill rotWithShape="1">
            <a:blip r:embed="rId5">
              <a:alphaModFix amt="50000"/>
            </a:blip>
            <a:srcRect l="29064" r="11812"/>
            <a:stretch/>
          </p:blipFill>
          <p:spPr>
            <a:xfrm>
              <a:off x="3202621" y="4538934"/>
              <a:ext cx="3659689" cy="3466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5"/>
            <p:cNvPicPr preferRelativeResize="0"/>
            <p:nvPr/>
          </p:nvPicPr>
          <p:blipFill rotWithShape="1">
            <a:blip r:embed="rId6">
              <a:alphaModFix/>
            </a:blip>
            <a:srcRect l="33553" r="32232" b="48995"/>
            <a:stretch/>
          </p:blipFill>
          <p:spPr>
            <a:xfrm>
              <a:off x="-585889" y="1658023"/>
              <a:ext cx="1113600" cy="9297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5"/>
            <p:cNvPicPr preferRelativeResize="0"/>
            <p:nvPr/>
          </p:nvPicPr>
          <p:blipFill>
            <a:blip r:embed="rId7">
              <a:alphaModFix amt="60000"/>
            </a:blip>
            <a:stretch>
              <a:fillRect/>
            </a:stretch>
          </p:blipFill>
          <p:spPr>
            <a:xfrm>
              <a:off x="5889865" y="-1016220"/>
              <a:ext cx="3370860" cy="18878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5"/>
            <p:cNvPicPr preferRelativeResize="0"/>
            <p:nvPr/>
          </p:nvPicPr>
          <p:blipFill rotWithShape="1">
            <a:blip r:embed="rId2">
              <a:alphaModFix amt="12000"/>
            </a:blip>
            <a:srcRect l="7894" r="8736"/>
            <a:stretch/>
          </p:blipFill>
          <p:spPr>
            <a:xfrm>
              <a:off x="3202626" y="3711763"/>
              <a:ext cx="7622876" cy="5121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title" idx="2"/>
          </p:nvPr>
        </p:nvSpPr>
        <p:spPr>
          <a:xfrm>
            <a:off x="1702150" y="2592625"/>
            <a:ext cx="26454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 idx="3"/>
          </p:nvPr>
        </p:nvSpPr>
        <p:spPr>
          <a:xfrm>
            <a:off x="4796455" y="2592625"/>
            <a:ext cx="26454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1"/>
          </p:nvPr>
        </p:nvSpPr>
        <p:spPr>
          <a:xfrm>
            <a:off x="4796459" y="2957001"/>
            <a:ext cx="2645400" cy="10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subTitle" idx="4"/>
          </p:nvPr>
        </p:nvSpPr>
        <p:spPr>
          <a:xfrm>
            <a:off x="1702144" y="2957001"/>
            <a:ext cx="2645400" cy="10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2010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pic>
        <p:nvPicPr>
          <p:cNvPr id="65" name="Google Shape;65;p6"/>
          <p:cNvPicPr preferRelativeResize="0"/>
          <p:nvPr/>
        </p:nvPicPr>
        <p:blipFill rotWithShape="1">
          <a:blip r:embed="rId2">
            <a:alphaModFix amt="40000"/>
          </a:blip>
          <a:srcRect b="26847"/>
          <a:stretch/>
        </p:blipFill>
        <p:spPr>
          <a:xfrm rot="-1800000">
            <a:off x="-7390200" y="5083978"/>
            <a:ext cx="9144004" cy="374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6"/>
          <p:cNvPicPr preferRelativeResize="0"/>
          <p:nvPr/>
        </p:nvPicPr>
        <p:blipFill rotWithShape="1">
          <a:blip r:embed="rId3">
            <a:alphaModFix amt="50000"/>
          </a:blip>
          <a:srcRect t="10218" b="14593"/>
          <a:stretch/>
        </p:blipFill>
        <p:spPr>
          <a:xfrm rot="-9899994">
            <a:off x="-3581014" y="-1636534"/>
            <a:ext cx="4757897" cy="200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6"/>
          <p:cNvPicPr preferRelativeResize="0"/>
          <p:nvPr/>
        </p:nvPicPr>
        <p:blipFill rotWithShape="1">
          <a:blip r:embed="rId4">
            <a:alphaModFix amt="64000"/>
          </a:blip>
          <a:srcRect l="8933" r="40875"/>
          <a:stretch/>
        </p:blipFill>
        <p:spPr>
          <a:xfrm>
            <a:off x="-3571400" y="-344775"/>
            <a:ext cx="4589302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6"/>
          <p:cNvPicPr preferRelativeResize="0"/>
          <p:nvPr/>
        </p:nvPicPr>
        <p:blipFill rotWithShape="1">
          <a:blip r:embed="rId5">
            <a:alphaModFix amt="42000"/>
          </a:blip>
          <a:srcRect l="7894" r="8736"/>
          <a:stretch/>
        </p:blipFill>
        <p:spPr>
          <a:xfrm rot="-2700000" flipH="1">
            <a:off x="6919962" y="-2632888"/>
            <a:ext cx="7622876" cy="5121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6"/>
          <p:cNvPicPr preferRelativeResize="0"/>
          <p:nvPr/>
        </p:nvPicPr>
        <p:blipFill rotWithShape="1">
          <a:blip r:embed="rId6">
            <a:alphaModFix amt="70000"/>
          </a:blip>
          <a:srcRect l="29064" r="11812"/>
          <a:stretch/>
        </p:blipFill>
        <p:spPr>
          <a:xfrm rot="5400000">
            <a:off x="6869488" y="3426475"/>
            <a:ext cx="5406024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6"/>
          <p:cNvPicPr preferRelativeResize="0"/>
          <p:nvPr/>
        </p:nvPicPr>
        <p:blipFill rotWithShape="1">
          <a:blip r:embed="rId7">
            <a:alphaModFix/>
          </a:blip>
          <a:srcRect l="33553" r="32232" b="48995"/>
          <a:stretch/>
        </p:blipFill>
        <p:spPr>
          <a:xfrm>
            <a:off x="1781261" y="4736223"/>
            <a:ext cx="1113600" cy="929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122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>
            <a:off x="-3728325" y="-3955937"/>
            <a:ext cx="15629076" cy="13261750"/>
            <a:chOff x="-3728325" y="-3955937"/>
            <a:chExt cx="15629076" cy="13261750"/>
          </a:xfrm>
        </p:grpSpPr>
        <p:pic>
          <p:nvPicPr>
            <p:cNvPr id="73" name="Google Shape;73;p7"/>
            <p:cNvPicPr preferRelativeResize="0"/>
            <p:nvPr/>
          </p:nvPicPr>
          <p:blipFill rotWithShape="1">
            <a:blip r:embed="rId2">
              <a:alphaModFix amt="40000"/>
            </a:blip>
            <a:srcRect l="22118" r="19613"/>
            <a:stretch/>
          </p:blipFill>
          <p:spPr>
            <a:xfrm>
              <a:off x="6261375" y="-344775"/>
              <a:ext cx="5328225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7"/>
            <p:cNvPicPr preferRelativeResize="0"/>
            <p:nvPr/>
          </p:nvPicPr>
          <p:blipFill rotWithShape="1">
            <a:blip r:embed="rId3">
              <a:alphaModFix amt="50000"/>
            </a:blip>
            <a:srcRect l="18435" r="16489"/>
            <a:stretch/>
          </p:blipFill>
          <p:spPr>
            <a:xfrm>
              <a:off x="5950225" y="-2989875"/>
              <a:ext cx="5950525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7"/>
            <p:cNvPicPr preferRelativeResize="0"/>
            <p:nvPr/>
          </p:nvPicPr>
          <p:blipFill rotWithShape="1">
            <a:blip r:embed="rId4">
              <a:alphaModFix amt="50000"/>
            </a:blip>
            <a:srcRect l="29064" r="11812"/>
            <a:stretch/>
          </p:blipFill>
          <p:spPr>
            <a:xfrm>
              <a:off x="5567738" y="4184612"/>
              <a:ext cx="5406024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7"/>
            <p:cNvPicPr preferRelativeResize="0"/>
            <p:nvPr/>
          </p:nvPicPr>
          <p:blipFill rotWithShape="1">
            <a:blip r:embed="rId5">
              <a:alphaModFix/>
            </a:blip>
            <a:srcRect l="33553" r="32232" b="48995"/>
            <a:stretch/>
          </p:blipFill>
          <p:spPr>
            <a:xfrm>
              <a:off x="7493098" y="3863223"/>
              <a:ext cx="1113600" cy="9297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7"/>
            <p:cNvPicPr preferRelativeResize="0"/>
            <p:nvPr/>
          </p:nvPicPr>
          <p:blipFill>
            <a:blip r:embed="rId6">
              <a:alphaModFix amt="40000"/>
            </a:blip>
            <a:stretch>
              <a:fillRect/>
            </a:stretch>
          </p:blipFill>
          <p:spPr>
            <a:xfrm>
              <a:off x="3731090" y="4429218"/>
              <a:ext cx="3370860" cy="18878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7"/>
            <p:cNvPicPr preferRelativeResize="0"/>
            <p:nvPr/>
          </p:nvPicPr>
          <p:blipFill rotWithShape="1">
            <a:blip r:embed="rId7">
              <a:alphaModFix amt="42000"/>
            </a:blip>
            <a:srcRect l="7894" r="8736"/>
            <a:stretch/>
          </p:blipFill>
          <p:spPr>
            <a:xfrm>
              <a:off x="3884276" y="-3955937"/>
              <a:ext cx="7622876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7"/>
            <p:cNvPicPr preferRelativeResize="0"/>
            <p:nvPr/>
          </p:nvPicPr>
          <p:blipFill rotWithShape="1">
            <a:blip r:embed="rId8">
              <a:alphaModFix amt="70000"/>
            </a:blip>
            <a:srcRect l="27128" r="25236"/>
            <a:stretch/>
          </p:blipFill>
          <p:spPr>
            <a:xfrm>
              <a:off x="-2127800" y="3397396"/>
              <a:ext cx="2988764" cy="3513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7"/>
            <p:cNvPicPr preferRelativeResize="0"/>
            <p:nvPr/>
          </p:nvPicPr>
          <p:blipFill rotWithShape="1">
            <a:blip r:embed="rId9">
              <a:alphaModFix amt="64000"/>
            </a:blip>
            <a:srcRect l="8933" r="40875"/>
            <a:stretch/>
          </p:blipFill>
          <p:spPr>
            <a:xfrm>
              <a:off x="-3728325" y="501800"/>
              <a:ext cx="4589302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7"/>
            <p:cNvPicPr preferRelativeResize="0"/>
            <p:nvPr/>
          </p:nvPicPr>
          <p:blipFill rotWithShape="1">
            <a:blip r:embed="rId10">
              <a:alphaModFix amt="51000"/>
            </a:blip>
            <a:srcRect t="14646"/>
            <a:stretch/>
          </p:blipFill>
          <p:spPr>
            <a:xfrm rot="-5400000">
              <a:off x="7468663" y="2665425"/>
              <a:ext cx="3370849" cy="1611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720000" y="1524000"/>
            <a:ext cx="5623200" cy="30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>
                <a:solidFill>
                  <a:srgbClr val="434343"/>
                </a:solidFill>
              </a:defRPr>
            </a:lvl2pPr>
            <a:lvl3pPr marL="1371600" lvl="2" indent="-279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>
                <a:solidFill>
                  <a:srgbClr val="434343"/>
                </a:solidFill>
              </a:defRPr>
            </a:lvl3pPr>
            <a:lvl4pPr marL="1828800" lvl="3" indent="-279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>
                <a:solidFill>
                  <a:srgbClr val="434343"/>
                </a:solidFill>
              </a:defRPr>
            </a:lvl6pPr>
            <a:lvl7pPr marL="3200400" lvl="6" indent="-2730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>
                <a:solidFill>
                  <a:srgbClr val="434343"/>
                </a:solidFill>
              </a:defRPr>
            </a:lvl7pPr>
            <a:lvl8pPr marL="3657600" lvl="7" indent="-2730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>
                <a:solidFill>
                  <a:srgbClr val="434343"/>
                </a:solidFill>
              </a:defRPr>
            </a:lvl8pPr>
            <a:lvl9pPr marL="4114800" lvl="8" indent="-2667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720000" y="558550"/>
            <a:ext cx="5623200" cy="8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9365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8"/>
          <p:cNvGrpSpPr/>
          <p:nvPr/>
        </p:nvGrpSpPr>
        <p:grpSpPr>
          <a:xfrm>
            <a:off x="-4302950" y="-4087213"/>
            <a:ext cx="18993227" cy="14723036"/>
            <a:chOff x="-4302950" y="-4087213"/>
            <a:chExt cx="18993227" cy="14723036"/>
          </a:xfrm>
        </p:grpSpPr>
        <p:pic>
          <p:nvPicPr>
            <p:cNvPr id="86" name="Google Shape;86;p8"/>
            <p:cNvPicPr preferRelativeResize="0"/>
            <p:nvPr/>
          </p:nvPicPr>
          <p:blipFill rotWithShape="1">
            <a:blip r:embed="rId2">
              <a:alphaModFix amt="38000"/>
            </a:blip>
            <a:srcRect l="12139" r="16827"/>
            <a:stretch/>
          </p:blipFill>
          <p:spPr>
            <a:xfrm flipH="1">
              <a:off x="-4302950" y="2040150"/>
              <a:ext cx="6495027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8"/>
            <p:cNvPicPr preferRelativeResize="0"/>
            <p:nvPr/>
          </p:nvPicPr>
          <p:blipFill rotWithShape="1">
            <a:blip r:embed="rId3">
              <a:alphaModFix amt="72000"/>
            </a:blip>
            <a:srcRect l="7894" r="8736"/>
            <a:stretch/>
          </p:blipFill>
          <p:spPr>
            <a:xfrm>
              <a:off x="7067401" y="-274600"/>
              <a:ext cx="7622876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8"/>
            <p:cNvPicPr preferRelativeResize="0"/>
            <p:nvPr/>
          </p:nvPicPr>
          <p:blipFill rotWithShape="1">
            <a:blip r:embed="rId4">
              <a:alphaModFix amt="40000"/>
            </a:blip>
            <a:srcRect b="16874"/>
            <a:stretch/>
          </p:blipFill>
          <p:spPr>
            <a:xfrm rot="5400000">
              <a:off x="-2323000" y="1782913"/>
              <a:ext cx="4653348" cy="216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8"/>
            <p:cNvPicPr preferRelativeResize="0"/>
            <p:nvPr/>
          </p:nvPicPr>
          <p:blipFill rotWithShape="1">
            <a:blip r:embed="rId5">
              <a:alphaModFix amt="40000"/>
            </a:blip>
            <a:srcRect l="19329" r="19846"/>
            <a:stretch/>
          </p:blipFill>
          <p:spPr>
            <a:xfrm>
              <a:off x="1826700" y="4555200"/>
              <a:ext cx="2830269" cy="260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8"/>
            <p:cNvPicPr preferRelativeResize="0"/>
            <p:nvPr/>
          </p:nvPicPr>
          <p:blipFill rotWithShape="1">
            <a:blip r:embed="rId6">
              <a:alphaModFix amt="40000"/>
            </a:blip>
            <a:srcRect b="26847"/>
            <a:stretch/>
          </p:blipFill>
          <p:spPr>
            <a:xfrm rot="-1800000">
              <a:off x="767500" y="4854453"/>
              <a:ext cx="9144004" cy="374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8"/>
            <p:cNvPicPr preferRelativeResize="0"/>
            <p:nvPr/>
          </p:nvPicPr>
          <p:blipFill rotWithShape="1">
            <a:blip r:embed="rId7">
              <a:alphaModFix amt="40000"/>
            </a:blip>
            <a:srcRect b="17115"/>
            <a:stretch/>
          </p:blipFill>
          <p:spPr>
            <a:xfrm rot="900000">
              <a:off x="3441225" y="-2976210"/>
              <a:ext cx="9144005" cy="424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8"/>
            <p:cNvPicPr preferRelativeResize="0"/>
            <p:nvPr/>
          </p:nvPicPr>
          <p:blipFill rotWithShape="1">
            <a:blip r:embed="rId8">
              <a:alphaModFix amt="40000"/>
            </a:blip>
            <a:srcRect l="20791" r="21082"/>
            <a:stretch/>
          </p:blipFill>
          <p:spPr>
            <a:xfrm>
              <a:off x="-1079500" y="-1132725"/>
              <a:ext cx="2704876" cy="260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8"/>
            <p:cNvPicPr preferRelativeResize="0"/>
            <p:nvPr/>
          </p:nvPicPr>
          <p:blipFill rotWithShape="1">
            <a:blip r:embed="rId5">
              <a:alphaModFix amt="80000"/>
            </a:blip>
            <a:srcRect l="19329" r="19846"/>
            <a:stretch/>
          </p:blipFill>
          <p:spPr>
            <a:xfrm>
              <a:off x="6598100" y="-1863487"/>
              <a:ext cx="2830269" cy="260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8"/>
            <p:cNvPicPr preferRelativeResize="0"/>
            <p:nvPr/>
          </p:nvPicPr>
          <p:blipFill rotWithShape="1">
            <a:blip r:embed="rId9">
              <a:alphaModFix amt="50000"/>
            </a:blip>
            <a:srcRect t="10218" b="14593"/>
            <a:stretch/>
          </p:blipFill>
          <p:spPr>
            <a:xfrm rot="-9899994">
              <a:off x="-235689" y="-1714534"/>
              <a:ext cx="4757897" cy="20034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8"/>
            <p:cNvPicPr preferRelativeResize="0"/>
            <p:nvPr/>
          </p:nvPicPr>
          <p:blipFill rotWithShape="1">
            <a:blip r:embed="rId10">
              <a:alphaModFix/>
            </a:blip>
            <a:srcRect l="33553" r="32232" b="48995"/>
            <a:stretch/>
          </p:blipFill>
          <p:spPr>
            <a:xfrm flipH="1">
              <a:off x="713103" y="539398"/>
              <a:ext cx="1113600" cy="9297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6" name="Google Shape;96;p8"/>
          <p:cNvSpPr txBox="1">
            <a:spLocks noGrp="1"/>
          </p:cNvSpPr>
          <p:nvPr>
            <p:ph type="title"/>
          </p:nvPr>
        </p:nvSpPr>
        <p:spPr>
          <a:xfrm>
            <a:off x="713100" y="1195050"/>
            <a:ext cx="7717800" cy="27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7304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9"/>
          <p:cNvGrpSpPr/>
          <p:nvPr/>
        </p:nvGrpSpPr>
        <p:grpSpPr>
          <a:xfrm>
            <a:off x="-6723026" y="-5523400"/>
            <a:ext cx="22740653" cy="15494452"/>
            <a:chOff x="-6723026" y="-5523400"/>
            <a:chExt cx="22740653" cy="15494452"/>
          </a:xfrm>
        </p:grpSpPr>
        <p:pic>
          <p:nvPicPr>
            <p:cNvPr id="99" name="Google Shape;99;p9"/>
            <p:cNvPicPr preferRelativeResize="0"/>
            <p:nvPr/>
          </p:nvPicPr>
          <p:blipFill rotWithShape="1">
            <a:blip r:embed="rId2">
              <a:alphaModFix amt="33000"/>
            </a:blip>
            <a:srcRect b="19858"/>
            <a:stretch/>
          </p:blipFill>
          <p:spPr>
            <a:xfrm rot="-7200000">
              <a:off x="-3628550" y="2933414"/>
              <a:ext cx="9144004" cy="4104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9"/>
            <p:cNvPicPr preferRelativeResize="0"/>
            <p:nvPr/>
          </p:nvPicPr>
          <p:blipFill rotWithShape="1">
            <a:blip r:embed="rId3">
              <a:alphaModFix amt="80000"/>
            </a:blip>
            <a:srcRect b="26847"/>
            <a:stretch/>
          </p:blipFill>
          <p:spPr>
            <a:xfrm rot="-9000000">
              <a:off x="6549573" y="439866"/>
              <a:ext cx="9144004" cy="374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9"/>
            <p:cNvPicPr preferRelativeResize="0"/>
            <p:nvPr/>
          </p:nvPicPr>
          <p:blipFill rotWithShape="1">
            <a:blip r:embed="rId3">
              <a:alphaModFix amt="70000"/>
            </a:blip>
            <a:srcRect b="26847"/>
            <a:stretch/>
          </p:blipFill>
          <p:spPr>
            <a:xfrm rot="-9000000">
              <a:off x="-6398977" y="1485591"/>
              <a:ext cx="9144004" cy="374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9"/>
            <p:cNvPicPr preferRelativeResize="0"/>
            <p:nvPr/>
          </p:nvPicPr>
          <p:blipFill rotWithShape="1">
            <a:blip r:embed="rId2">
              <a:alphaModFix amt="33000"/>
            </a:blip>
            <a:srcRect b="19858"/>
            <a:stretch/>
          </p:blipFill>
          <p:spPr>
            <a:xfrm rot="-7200000">
              <a:off x="3706500" y="-2589986"/>
              <a:ext cx="9144004" cy="4104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9"/>
            <p:cNvPicPr preferRelativeResize="0"/>
            <p:nvPr/>
          </p:nvPicPr>
          <p:blipFill rotWithShape="1">
            <a:blip r:embed="rId4">
              <a:alphaModFix amt="50000"/>
            </a:blip>
            <a:srcRect t="10218" b="14593"/>
            <a:stretch/>
          </p:blipFill>
          <p:spPr>
            <a:xfrm rot="-1143362">
              <a:off x="5330061" y="4647305"/>
              <a:ext cx="4757896" cy="2003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9"/>
            <p:cNvPicPr preferRelativeResize="0"/>
            <p:nvPr/>
          </p:nvPicPr>
          <p:blipFill rotWithShape="1">
            <a:blip r:embed="rId4">
              <a:alphaModFix amt="50000"/>
            </a:blip>
            <a:srcRect t="10218" b="14593"/>
            <a:stretch/>
          </p:blipFill>
          <p:spPr>
            <a:xfrm rot="-1143362">
              <a:off x="-2506664" y="-1126870"/>
              <a:ext cx="4757896" cy="2003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9"/>
            <p:cNvPicPr preferRelativeResize="0"/>
            <p:nvPr/>
          </p:nvPicPr>
          <p:blipFill rotWithShape="1">
            <a:blip r:embed="rId5">
              <a:alphaModFix/>
            </a:blip>
            <a:srcRect l="33553" r="32232" b="48995"/>
            <a:stretch/>
          </p:blipFill>
          <p:spPr>
            <a:xfrm>
              <a:off x="8475673" y="3001673"/>
              <a:ext cx="1113600" cy="9297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9"/>
            <p:cNvPicPr preferRelativeResize="0"/>
            <p:nvPr/>
          </p:nvPicPr>
          <p:blipFill rotWithShape="1">
            <a:blip r:embed="rId5">
              <a:alphaModFix/>
            </a:blip>
            <a:srcRect l="33553" r="32232" b="48995"/>
            <a:stretch/>
          </p:blipFill>
          <p:spPr>
            <a:xfrm>
              <a:off x="-684514" y="872298"/>
              <a:ext cx="1113600" cy="9297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9"/>
            <p:cNvPicPr preferRelativeResize="0"/>
            <p:nvPr/>
          </p:nvPicPr>
          <p:blipFill rotWithShape="1">
            <a:blip r:embed="rId6">
              <a:alphaModFix amt="64000"/>
            </a:blip>
            <a:srcRect l="8933" r="40875"/>
            <a:stretch/>
          </p:blipFill>
          <p:spPr>
            <a:xfrm>
              <a:off x="126725" y="-3614825"/>
              <a:ext cx="4589302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9"/>
            <p:cNvPicPr preferRelativeResize="0"/>
            <p:nvPr/>
          </p:nvPicPr>
          <p:blipFill rotWithShape="1">
            <a:blip r:embed="rId7">
              <a:alphaModFix amt="40000"/>
            </a:blip>
            <a:srcRect l="27128" r="25236"/>
            <a:stretch/>
          </p:blipFill>
          <p:spPr>
            <a:xfrm>
              <a:off x="1273575" y="4490518"/>
              <a:ext cx="1970801" cy="23170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9"/>
            <p:cNvPicPr preferRelativeResize="0"/>
            <p:nvPr/>
          </p:nvPicPr>
          <p:blipFill rotWithShape="1">
            <a:blip r:embed="rId8">
              <a:alphaModFix amt="50000"/>
            </a:blip>
            <a:srcRect l="29064" r="11812"/>
            <a:stretch/>
          </p:blipFill>
          <p:spPr>
            <a:xfrm>
              <a:off x="6492075" y="3714238"/>
              <a:ext cx="5406024" cy="5121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Google Shape;110;p9"/>
          <p:cNvSpPr txBox="1">
            <a:spLocks noGrp="1"/>
          </p:cNvSpPr>
          <p:nvPr>
            <p:ph type="title"/>
          </p:nvPr>
        </p:nvSpPr>
        <p:spPr>
          <a:xfrm>
            <a:off x="2345100" y="1035775"/>
            <a:ext cx="44538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1" name="Google Shape;111;p9"/>
          <p:cNvSpPr txBox="1">
            <a:spLocks noGrp="1"/>
          </p:cNvSpPr>
          <p:nvPr>
            <p:ph type="subTitle" idx="1"/>
          </p:nvPr>
        </p:nvSpPr>
        <p:spPr>
          <a:xfrm>
            <a:off x="2345100" y="2609800"/>
            <a:ext cx="4453800" cy="14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8630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"/>
          <p:cNvSpPr txBox="1">
            <a:spLocks noGrp="1"/>
          </p:cNvSpPr>
          <p:nvPr>
            <p:ph type="title"/>
          </p:nvPr>
        </p:nvSpPr>
        <p:spPr>
          <a:xfrm>
            <a:off x="3335700" y="872300"/>
            <a:ext cx="50952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8221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1"/>
          <p:cNvGrpSpPr/>
          <p:nvPr/>
        </p:nvGrpSpPr>
        <p:grpSpPr>
          <a:xfrm>
            <a:off x="-5138587" y="-5972266"/>
            <a:ext cx="21169365" cy="17162039"/>
            <a:chOff x="-5138587" y="-5972266"/>
            <a:chExt cx="21169365" cy="17162039"/>
          </a:xfrm>
        </p:grpSpPr>
        <p:pic>
          <p:nvPicPr>
            <p:cNvPr id="116" name="Google Shape;116;p11"/>
            <p:cNvPicPr preferRelativeResize="0"/>
            <p:nvPr/>
          </p:nvPicPr>
          <p:blipFill rotWithShape="1">
            <a:blip r:embed="rId2">
              <a:alphaModFix amt="42000"/>
            </a:blip>
            <a:srcRect l="7894" r="8736"/>
            <a:stretch/>
          </p:blipFill>
          <p:spPr>
            <a:xfrm rot="-2700000" flipH="1">
              <a:off x="-4444313" y="-1434838"/>
              <a:ext cx="7622876" cy="51212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1"/>
            <p:cNvPicPr preferRelativeResize="0"/>
            <p:nvPr/>
          </p:nvPicPr>
          <p:blipFill rotWithShape="1">
            <a:blip r:embed="rId2">
              <a:alphaModFix amt="42000"/>
            </a:blip>
            <a:srcRect l="7894" r="8736"/>
            <a:stretch/>
          </p:blipFill>
          <p:spPr>
            <a:xfrm rot="-2700000" flipH="1">
              <a:off x="6455262" y="1766325"/>
              <a:ext cx="7622876" cy="51212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1"/>
            <p:cNvPicPr preferRelativeResize="0"/>
            <p:nvPr/>
          </p:nvPicPr>
          <p:blipFill rotWithShape="1">
            <a:blip r:embed="rId3">
              <a:alphaModFix amt="64000"/>
            </a:blip>
            <a:srcRect l="8933" r="40875"/>
            <a:stretch/>
          </p:blipFill>
          <p:spPr>
            <a:xfrm>
              <a:off x="-1581550" y="3373350"/>
              <a:ext cx="4589302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1"/>
            <p:cNvPicPr preferRelativeResize="0"/>
            <p:nvPr/>
          </p:nvPicPr>
          <p:blipFill rotWithShape="1">
            <a:blip r:embed="rId3">
              <a:alphaModFix amt="64000"/>
            </a:blip>
            <a:srcRect l="8933" r="40875"/>
            <a:stretch/>
          </p:blipFill>
          <p:spPr>
            <a:xfrm>
              <a:off x="4554700" y="-3848150"/>
              <a:ext cx="4589302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1"/>
            <p:cNvPicPr preferRelativeResize="0"/>
            <p:nvPr/>
          </p:nvPicPr>
          <p:blipFill rotWithShape="1">
            <a:blip r:embed="rId4">
              <a:alphaModFix amt="40000"/>
            </a:blip>
            <a:srcRect b="26847"/>
            <a:stretch/>
          </p:blipFill>
          <p:spPr>
            <a:xfrm rot="-1800000">
              <a:off x="6562725" y="-2619247"/>
              <a:ext cx="9144004" cy="374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1"/>
            <p:cNvPicPr preferRelativeResize="0"/>
            <p:nvPr/>
          </p:nvPicPr>
          <p:blipFill rotWithShape="1">
            <a:blip r:embed="rId4">
              <a:alphaModFix amt="40000"/>
            </a:blip>
            <a:srcRect b="26847"/>
            <a:stretch/>
          </p:blipFill>
          <p:spPr>
            <a:xfrm rot="-1800000">
              <a:off x="-4307550" y="5408403"/>
              <a:ext cx="9144004" cy="374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1"/>
            <p:cNvPicPr preferRelativeResize="0"/>
            <p:nvPr/>
          </p:nvPicPr>
          <p:blipFill rotWithShape="1">
            <a:blip r:embed="rId5">
              <a:alphaModFix amt="70000"/>
            </a:blip>
            <a:srcRect l="29064" r="11812"/>
            <a:stretch/>
          </p:blipFill>
          <p:spPr>
            <a:xfrm rot="5400000">
              <a:off x="2865338" y="4720962"/>
              <a:ext cx="5406024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1"/>
            <p:cNvPicPr preferRelativeResize="0"/>
            <p:nvPr/>
          </p:nvPicPr>
          <p:blipFill rotWithShape="1">
            <a:blip r:embed="rId6">
              <a:alphaModFix/>
            </a:blip>
            <a:srcRect l="33553" r="32232" b="48995"/>
            <a:stretch/>
          </p:blipFill>
          <p:spPr>
            <a:xfrm>
              <a:off x="7874111" y="407411"/>
              <a:ext cx="1113600" cy="9297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1"/>
            <p:cNvPicPr preferRelativeResize="0"/>
            <p:nvPr/>
          </p:nvPicPr>
          <p:blipFill rotWithShape="1">
            <a:blip r:embed="rId6">
              <a:alphaModFix/>
            </a:blip>
            <a:srcRect l="33553" r="32232" b="48995"/>
            <a:stretch/>
          </p:blipFill>
          <p:spPr>
            <a:xfrm>
              <a:off x="-638764" y="2443561"/>
              <a:ext cx="1113600" cy="9297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1"/>
            <p:cNvPicPr preferRelativeResize="0"/>
            <p:nvPr/>
          </p:nvPicPr>
          <p:blipFill rotWithShape="1">
            <a:blip r:embed="rId4">
              <a:alphaModFix amt="40000"/>
            </a:blip>
            <a:srcRect b="26847"/>
            <a:stretch/>
          </p:blipFill>
          <p:spPr>
            <a:xfrm rot="-1800000">
              <a:off x="798875" y="-3937222"/>
              <a:ext cx="9144004" cy="374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1"/>
            <p:cNvPicPr preferRelativeResize="0"/>
            <p:nvPr/>
          </p:nvPicPr>
          <p:blipFill rotWithShape="1">
            <a:blip r:embed="rId4">
              <a:alphaModFix/>
            </a:blip>
            <a:srcRect b="26847"/>
            <a:stretch/>
          </p:blipFill>
          <p:spPr>
            <a:xfrm rot="-1800024">
              <a:off x="1072650" y="643243"/>
              <a:ext cx="1118154" cy="458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1"/>
            <p:cNvPicPr preferRelativeResize="0"/>
            <p:nvPr/>
          </p:nvPicPr>
          <p:blipFill rotWithShape="1">
            <a:blip r:embed="rId4">
              <a:alphaModFix/>
            </a:blip>
            <a:srcRect b="26847"/>
            <a:stretch/>
          </p:blipFill>
          <p:spPr>
            <a:xfrm rot="-1800024">
              <a:off x="8378125" y="1521893"/>
              <a:ext cx="1118154" cy="458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11"/>
            <p:cNvPicPr preferRelativeResize="0"/>
            <p:nvPr/>
          </p:nvPicPr>
          <p:blipFill rotWithShape="1">
            <a:blip r:embed="rId7">
              <a:alphaModFix/>
            </a:blip>
            <a:srcRect b="19858"/>
            <a:stretch/>
          </p:blipFill>
          <p:spPr>
            <a:xfrm rot="9868628">
              <a:off x="6328078" y="4212649"/>
              <a:ext cx="1042547" cy="4679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p11"/>
          <p:cNvSpPr txBox="1">
            <a:spLocks noGrp="1"/>
          </p:cNvSpPr>
          <p:nvPr>
            <p:ph type="title" hasCustomPrompt="1"/>
          </p:nvPr>
        </p:nvSpPr>
        <p:spPr>
          <a:xfrm>
            <a:off x="713100" y="1273050"/>
            <a:ext cx="7717800" cy="21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0" name="Google Shape;130;p11"/>
          <p:cNvSpPr txBox="1">
            <a:spLocks noGrp="1"/>
          </p:cNvSpPr>
          <p:nvPr>
            <p:ph type="subTitle" idx="1"/>
          </p:nvPr>
        </p:nvSpPr>
        <p:spPr>
          <a:xfrm>
            <a:off x="713050" y="3373350"/>
            <a:ext cx="7717800" cy="4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1834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80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3"/>
          <p:cNvPicPr preferRelativeResize="0"/>
          <p:nvPr/>
        </p:nvPicPr>
        <p:blipFill rotWithShape="1">
          <a:blip r:embed="rId2">
            <a:alphaModFix/>
          </a:blip>
          <a:srcRect l="17251" r="23625"/>
          <a:stretch/>
        </p:blipFill>
        <p:spPr>
          <a:xfrm>
            <a:off x="7096463" y="-2667350"/>
            <a:ext cx="5406024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3"/>
          <p:cNvPicPr preferRelativeResize="0"/>
          <p:nvPr/>
        </p:nvPicPr>
        <p:blipFill rotWithShape="1">
          <a:blip r:embed="rId3">
            <a:alphaModFix/>
          </a:blip>
          <a:srcRect l="4108" r="36772"/>
          <a:stretch/>
        </p:blipFill>
        <p:spPr>
          <a:xfrm>
            <a:off x="6714500" y="2040150"/>
            <a:ext cx="5406024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3"/>
          <p:cNvPicPr preferRelativeResize="0"/>
          <p:nvPr/>
        </p:nvPicPr>
        <p:blipFill rotWithShape="1">
          <a:blip r:embed="rId4">
            <a:alphaModFix amt="60000"/>
          </a:blip>
          <a:srcRect l="18858" r="25000"/>
          <a:stretch/>
        </p:blipFill>
        <p:spPr>
          <a:xfrm>
            <a:off x="3419275" y="4435450"/>
            <a:ext cx="5133773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3"/>
          <p:cNvPicPr preferRelativeResize="0"/>
          <p:nvPr/>
        </p:nvPicPr>
        <p:blipFill rotWithShape="1">
          <a:blip r:embed="rId5">
            <a:alphaModFix amt="52999"/>
          </a:blip>
          <a:srcRect b="19858"/>
          <a:stretch/>
        </p:blipFill>
        <p:spPr>
          <a:xfrm rot="-7200000">
            <a:off x="-6767600" y="880814"/>
            <a:ext cx="9144004" cy="41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3"/>
          <p:cNvPicPr preferRelativeResize="0"/>
          <p:nvPr/>
        </p:nvPicPr>
        <p:blipFill rotWithShape="1">
          <a:blip r:embed="rId6">
            <a:alphaModFix amt="50000"/>
          </a:blip>
          <a:srcRect t="10218" b="14593"/>
          <a:stretch/>
        </p:blipFill>
        <p:spPr>
          <a:xfrm rot="-1143362">
            <a:off x="-2525039" y="-462320"/>
            <a:ext cx="4757896" cy="2003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3"/>
          <p:cNvPicPr preferRelativeResize="0"/>
          <p:nvPr/>
        </p:nvPicPr>
        <p:blipFill rotWithShape="1">
          <a:blip r:embed="rId7">
            <a:alphaModFix amt="64000"/>
          </a:blip>
          <a:srcRect l="8933" r="40875"/>
          <a:stretch/>
        </p:blipFill>
        <p:spPr>
          <a:xfrm>
            <a:off x="-3712325" y="22300"/>
            <a:ext cx="4589302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3"/>
          <p:cNvPicPr preferRelativeResize="0"/>
          <p:nvPr/>
        </p:nvPicPr>
        <p:blipFill rotWithShape="1">
          <a:blip r:embed="rId8">
            <a:alphaModFix amt="60000"/>
          </a:blip>
          <a:srcRect l="17062" r="23814"/>
          <a:stretch/>
        </p:blipFill>
        <p:spPr>
          <a:xfrm>
            <a:off x="6468575" y="-3707175"/>
            <a:ext cx="5406024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3"/>
          <p:cNvPicPr preferRelativeResize="0"/>
          <p:nvPr/>
        </p:nvPicPr>
        <p:blipFill rotWithShape="1">
          <a:blip r:embed="rId9">
            <a:alphaModFix/>
          </a:blip>
          <a:srcRect l="33553" r="32232" b="48995"/>
          <a:stretch/>
        </p:blipFill>
        <p:spPr>
          <a:xfrm>
            <a:off x="-550477" y="4359248"/>
            <a:ext cx="1113600" cy="92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3"/>
          <p:cNvPicPr preferRelativeResize="0"/>
          <p:nvPr/>
        </p:nvPicPr>
        <p:blipFill rotWithShape="1">
          <a:blip r:embed="rId10">
            <a:alphaModFix amt="30000"/>
          </a:blip>
          <a:srcRect b="54379"/>
          <a:stretch/>
        </p:blipFill>
        <p:spPr>
          <a:xfrm rot="1800003">
            <a:off x="7512812" y="3027498"/>
            <a:ext cx="3370849" cy="86127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solidFill>
                  <a:srgbClr val="63555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2"/>
          </p:nvPr>
        </p:nvSpPr>
        <p:spPr>
          <a:xfrm>
            <a:off x="720000" y="1762950"/>
            <a:ext cx="23055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rgbClr val="8B6F6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subTitle" idx="1"/>
          </p:nvPr>
        </p:nvSpPr>
        <p:spPr>
          <a:xfrm>
            <a:off x="720000" y="21931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355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title" idx="3"/>
          </p:nvPr>
        </p:nvSpPr>
        <p:spPr>
          <a:xfrm>
            <a:off x="3419273" y="1762950"/>
            <a:ext cx="23055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rgbClr val="8B6F6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subTitle" idx="4"/>
          </p:nvPr>
        </p:nvSpPr>
        <p:spPr>
          <a:xfrm>
            <a:off x="3419272" y="21931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355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title" idx="5"/>
          </p:nvPr>
        </p:nvSpPr>
        <p:spPr>
          <a:xfrm>
            <a:off x="720000" y="3609525"/>
            <a:ext cx="23055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rgbClr val="8B6F6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6"/>
          </p:nvPr>
        </p:nvSpPr>
        <p:spPr>
          <a:xfrm>
            <a:off x="720000" y="40397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355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title" idx="7"/>
          </p:nvPr>
        </p:nvSpPr>
        <p:spPr>
          <a:xfrm>
            <a:off x="3419273" y="3609525"/>
            <a:ext cx="23055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rgbClr val="8B6F6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subTitle" idx="8"/>
          </p:nvPr>
        </p:nvSpPr>
        <p:spPr>
          <a:xfrm>
            <a:off x="3419272" y="40397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355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title" idx="9"/>
          </p:nvPr>
        </p:nvSpPr>
        <p:spPr>
          <a:xfrm>
            <a:off x="6118550" y="1762950"/>
            <a:ext cx="23055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rgbClr val="8B6F6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subTitle" idx="13"/>
          </p:nvPr>
        </p:nvSpPr>
        <p:spPr>
          <a:xfrm>
            <a:off x="6118548" y="21931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355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title" idx="14"/>
          </p:nvPr>
        </p:nvSpPr>
        <p:spPr>
          <a:xfrm>
            <a:off x="6118550" y="3609525"/>
            <a:ext cx="23055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rgbClr val="8B6F6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subTitle" idx="15"/>
          </p:nvPr>
        </p:nvSpPr>
        <p:spPr>
          <a:xfrm>
            <a:off x="6118548" y="40397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355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title" idx="16" hasCustomPrompt="1"/>
          </p:nvPr>
        </p:nvSpPr>
        <p:spPr>
          <a:xfrm>
            <a:off x="1315950" y="1252625"/>
            <a:ext cx="11136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A57A6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56" name="Google Shape;156;p13"/>
          <p:cNvSpPr txBox="1">
            <a:spLocks noGrp="1"/>
          </p:cNvSpPr>
          <p:nvPr>
            <p:ph type="title" idx="17" hasCustomPrompt="1"/>
          </p:nvPr>
        </p:nvSpPr>
        <p:spPr>
          <a:xfrm>
            <a:off x="4015222" y="1252625"/>
            <a:ext cx="11136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A57A6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57" name="Google Shape;157;p13"/>
          <p:cNvSpPr txBox="1">
            <a:spLocks noGrp="1"/>
          </p:cNvSpPr>
          <p:nvPr>
            <p:ph type="title" idx="18" hasCustomPrompt="1"/>
          </p:nvPr>
        </p:nvSpPr>
        <p:spPr>
          <a:xfrm>
            <a:off x="6714498" y="1252625"/>
            <a:ext cx="11136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A57A6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58" name="Google Shape;158;p13"/>
          <p:cNvSpPr txBox="1">
            <a:spLocks noGrp="1"/>
          </p:cNvSpPr>
          <p:nvPr>
            <p:ph type="title" idx="19" hasCustomPrompt="1"/>
          </p:nvPr>
        </p:nvSpPr>
        <p:spPr>
          <a:xfrm>
            <a:off x="1315950" y="3099200"/>
            <a:ext cx="11136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A57A6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59" name="Google Shape;159;p13"/>
          <p:cNvSpPr txBox="1">
            <a:spLocks noGrp="1"/>
          </p:cNvSpPr>
          <p:nvPr>
            <p:ph type="title" idx="20" hasCustomPrompt="1"/>
          </p:nvPr>
        </p:nvSpPr>
        <p:spPr>
          <a:xfrm>
            <a:off x="4015222" y="3099200"/>
            <a:ext cx="11136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A57A6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60" name="Google Shape;160;p13"/>
          <p:cNvSpPr txBox="1">
            <a:spLocks noGrp="1"/>
          </p:cNvSpPr>
          <p:nvPr>
            <p:ph type="title" idx="21" hasCustomPrompt="1"/>
          </p:nvPr>
        </p:nvSpPr>
        <p:spPr>
          <a:xfrm>
            <a:off x="6714498" y="3099200"/>
            <a:ext cx="11136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A57A6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96717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4"/>
          <p:cNvGrpSpPr/>
          <p:nvPr/>
        </p:nvGrpSpPr>
        <p:grpSpPr>
          <a:xfrm>
            <a:off x="-4302950" y="-4087213"/>
            <a:ext cx="19088477" cy="13377061"/>
            <a:chOff x="-4302950" y="-4087213"/>
            <a:chExt cx="19088477" cy="13377061"/>
          </a:xfrm>
        </p:grpSpPr>
        <p:pic>
          <p:nvPicPr>
            <p:cNvPr id="163" name="Google Shape;163;p14"/>
            <p:cNvPicPr preferRelativeResize="0"/>
            <p:nvPr/>
          </p:nvPicPr>
          <p:blipFill rotWithShape="1">
            <a:blip r:embed="rId2">
              <a:alphaModFix amt="40000"/>
            </a:blip>
            <a:srcRect l="19329" r="19846"/>
            <a:stretch/>
          </p:blipFill>
          <p:spPr>
            <a:xfrm>
              <a:off x="713100" y="4273000"/>
              <a:ext cx="2830269" cy="260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14"/>
            <p:cNvPicPr preferRelativeResize="0"/>
            <p:nvPr/>
          </p:nvPicPr>
          <p:blipFill rotWithShape="1">
            <a:blip r:embed="rId3">
              <a:alphaModFix amt="38000"/>
            </a:blip>
            <a:srcRect l="12139" r="16827"/>
            <a:stretch/>
          </p:blipFill>
          <p:spPr>
            <a:xfrm flipH="1">
              <a:off x="-4302950" y="2040150"/>
              <a:ext cx="6495027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14"/>
            <p:cNvPicPr preferRelativeResize="0"/>
            <p:nvPr/>
          </p:nvPicPr>
          <p:blipFill rotWithShape="1">
            <a:blip r:embed="rId4">
              <a:alphaModFix amt="72000"/>
            </a:blip>
            <a:srcRect l="7894" r="8736"/>
            <a:stretch/>
          </p:blipFill>
          <p:spPr>
            <a:xfrm>
              <a:off x="7162651" y="-389300"/>
              <a:ext cx="7622876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14"/>
            <p:cNvPicPr preferRelativeResize="0"/>
            <p:nvPr/>
          </p:nvPicPr>
          <p:blipFill rotWithShape="1">
            <a:blip r:embed="rId5">
              <a:alphaModFix amt="40000"/>
            </a:blip>
            <a:srcRect b="16874"/>
            <a:stretch/>
          </p:blipFill>
          <p:spPr>
            <a:xfrm rot="5400000">
              <a:off x="-2323000" y="1782913"/>
              <a:ext cx="4653348" cy="216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14"/>
            <p:cNvPicPr preferRelativeResize="0"/>
            <p:nvPr/>
          </p:nvPicPr>
          <p:blipFill rotWithShape="1">
            <a:blip r:embed="rId6">
              <a:alphaModFix amt="40000"/>
            </a:blip>
            <a:srcRect b="26847"/>
            <a:stretch/>
          </p:blipFill>
          <p:spPr>
            <a:xfrm rot="-1800000">
              <a:off x="3703325" y="3508478"/>
              <a:ext cx="9144004" cy="374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14"/>
            <p:cNvPicPr preferRelativeResize="0"/>
            <p:nvPr/>
          </p:nvPicPr>
          <p:blipFill rotWithShape="1">
            <a:blip r:embed="rId7">
              <a:alphaModFix amt="40000"/>
            </a:blip>
            <a:srcRect b="17115"/>
            <a:stretch/>
          </p:blipFill>
          <p:spPr>
            <a:xfrm rot="900000">
              <a:off x="3441225" y="-2976210"/>
              <a:ext cx="9144005" cy="424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14"/>
            <p:cNvPicPr preferRelativeResize="0"/>
            <p:nvPr/>
          </p:nvPicPr>
          <p:blipFill rotWithShape="1">
            <a:blip r:embed="rId8">
              <a:alphaModFix amt="40000"/>
            </a:blip>
            <a:srcRect l="27128" r="25236"/>
            <a:stretch/>
          </p:blipFill>
          <p:spPr>
            <a:xfrm>
              <a:off x="-629975" y="-3647787"/>
              <a:ext cx="4355948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14"/>
            <p:cNvPicPr preferRelativeResize="0"/>
            <p:nvPr/>
          </p:nvPicPr>
          <p:blipFill rotWithShape="1">
            <a:blip r:embed="rId9">
              <a:alphaModFix amt="40000"/>
            </a:blip>
            <a:srcRect l="20791" r="21082"/>
            <a:stretch/>
          </p:blipFill>
          <p:spPr>
            <a:xfrm>
              <a:off x="-1079500" y="-1132725"/>
              <a:ext cx="2704876" cy="260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14"/>
            <p:cNvPicPr preferRelativeResize="0"/>
            <p:nvPr/>
          </p:nvPicPr>
          <p:blipFill rotWithShape="1">
            <a:blip r:embed="rId10">
              <a:alphaModFix amt="40000"/>
            </a:blip>
            <a:srcRect l="22118" r="19613"/>
            <a:stretch/>
          </p:blipFill>
          <p:spPr>
            <a:xfrm>
              <a:off x="4550400" y="-3414425"/>
              <a:ext cx="5328225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14"/>
            <p:cNvPicPr preferRelativeResize="0"/>
            <p:nvPr/>
          </p:nvPicPr>
          <p:blipFill rotWithShape="1">
            <a:blip r:embed="rId2">
              <a:alphaModFix amt="50000"/>
            </a:blip>
            <a:srcRect l="19329" r="19846"/>
            <a:stretch/>
          </p:blipFill>
          <p:spPr>
            <a:xfrm>
              <a:off x="2496350" y="-2156900"/>
              <a:ext cx="2830269" cy="260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14"/>
            <p:cNvPicPr preferRelativeResize="0"/>
            <p:nvPr/>
          </p:nvPicPr>
          <p:blipFill rotWithShape="1">
            <a:blip r:embed="rId11">
              <a:alphaModFix amt="60000"/>
            </a:blip>
            <a:srcRect b="54379"/>
            <a:stretch/>
          </p:blipFill>
          <p:spPr>
            <a:xfrm rot="1800003">
              <a:off x="7152162" y="1324423"/>
              <a:ext cx="3370849" cy="86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14"/>
            <p:cNvPicPr preferRelativeResize="0"/>
            <p:nvPr/>
          </p:nvPicPr>
          <p:blipFill rotWithShape="1">
            <a:blip r:embed="rId11">
              <a:alphaModFix amt="60000"/>
            </a:blip>
            <a:srcRect b="54379"/>
            <a:stretch/>
          </p:blipFill>
          <p:spPr>
            <a:xfrm rot="1800003">
              <a:off x="-2273538" y="441660"/>
              <a:ext cx="3370849" cy="86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14"/>
            <p:cNvPicPr preferRelativeResize="0"/>
            <p:nvPr/>
          </p:nvPicPr>
          <p:blipFill>
            <a:blip r:embed="rId12">
              <a:alphaModFix amt="40000"/>
            </a:blip>
            <a:stretch>
              <a:fillRect/>
            </a:stretch>
          </p:blipFill>
          <p:spPr>
            <a:xfrm>
              <a:off x="4850615" y="4213468"/>
              <a:ext cx="3370860" cy="18878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6" name="Google Shape;176;p14"/>
          <p:cNvSpPr txBox="1">
            <a:spLocks noGrp="1"/>
          </p:cNvSpPr>
          <p:nvPr>
            <p:ph type="title"/>
          </p:nvPr>
        </p:nvSpPr>
        <p:spPr>
          <a:xfrm>
            <a:off x="1776150" y="1189100"/>
            <a:ext cx="55917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1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4"/>
          <p:cNvSpPr txBox="1">
            <a:spLocks noGrp="1"/>
          </p:cNvSpPr>
          <p:nvPr>
            <p:ph type="subTitle" idx="1"/>
          </p:nvPr>
        </p:nvSpPr>
        <p:spPr>
          <a:xfrm>
            <a:off x="1776150" y="3153500"/>
            <a:ext cx="55917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3379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15"/>
          <p:cNvGrpSpPr/>
          <p:nvPr/>
        </p:nvGrpSpPr>
        <p:grpSpPr>
          <a:xfrm>
            <a:off x="-3799886" y="-3574987"/>
            <a:ext cx="16496948" cy="13338750"/>
            <a:chOff x="-3799886" y="-3574987"/>
            <a:chExt cx="16496948" cy="13338750"/>
          </a:xfrm>
        </p:grpSpPr>
        <p:pic>
          <p:nvPicPr>
            <p:cNvPr id="180" name="Google Shape;180;p15"/>
            <p:cNvPicPr preferRelativeResize="0"/>
            <p:nvPr/>
          </p:nvPicPr>
          <p:blipFill rotWithShape="1">
            <a:blip r:embed="rId2">
              <a:alphaModFix amt="40000"/>
            </a:blip>
            <a:srcRect l="22118" r="19613"/>
            <a:stretch/>
          </p:blipFill>
          <p:spPr>
            <a:xfrm flipH="1">
              <a:off x="-3799886" y="-288700"/>
              <a:ext cx="5328225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15"/>
            <p:cNvPicPr preferRelativeResize="0"/>
            <p:nvPr/>
          </p:nvPicPr>
          <p:blipFill rotWithShape="1">
            <a:blip r:embed="rId3">
              <a:alphaModFix amt="50000"/>
            </a:blip>
            <a:srcRect l="18435" r="16489"/>
            <a:stretch/>
          </p:blipFill>
          <p:spPr>
            <a:xfrm flipH="1">
              <a:off x="-3410224" y="-3073925"/>
              <a:ext cx="5950525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5"/>
            <p:cNvPicPr preferRelativeResize="0"/>
            <p:nvPr/>
          </p:nvPicPr>
          <p:blipFill rotWithShape="1">
            <a:blip r:embed="rId4">
              <a:alphaModFix amt="42000"/>
            </a:blip>
            <a:srcRect l="7894" r="8736"/>
            <a:stretch/>
          </p:blipFill>
          <p:spPr>
            <a:xfrm flipH="1">
              <a:off x="4151837" y="-3574987"/>
              <a:ext cx="7622876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15"/>
            <p:cNvPicPr preferRelativeResize="0"/>
            <p:nvPr/>
          </p:nvPicPr>
          <p:blipFill rotWithShape="1">
            <a:blip r:embed="rId5">
              <a:alphaModFix amt="51000"/>
            </a:blip>
            <a:srcRect t="14646"/>
            <a:stretch/>
          </p:blipFill>
          <p:spPr>
            <a:xfrm rot="5400000" flipH="1">
              <a:off x="-1782398" y="2652375"/>
              <a:ext cx="3370849" cy="161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15"/>
            <p:cNvPicPr preferRelativeResize="0"/>
            <p:nvPr/>
          </p:nvPicPr>
          <p:blipFill rotWithShape="1">
            <a:blip r:embed="rId6">
              <a:alphaModFix amt="50000"/>
            </a:blip>
            <a:srcRect t="10218" b="14593"/>
            <a:stretch/>
          </p:blipFill>
          <p:spPr>
            <a:xfrm rot="-1143362">
              <a:off x="5055461" y="4819355"/>
              <a:ext cx="4757896" cy="2003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5"/>
            <p:cNvPicPr preferRelativeResize="0"/>
            <p:nvPr/>
          </p:nvPicPr>
          <p:blipFill rotWithShape="1">
            <a:blip r:embed="rId7">
              <a:alphaModFix amt="50000"/>
            </a:blip>
            <a:srcRect l="29064" r="11812"/>
            <a:stretch/>
          </p:blipFill>
          <p:spPr>
            <a:xfrm>
              <a:off x="7291038" y="2040138"/>
              <a:ext cx="5406024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5"/>
            <p:cNvPicPr preferRelativeResize="0"/>
            <p:nvPr/>
          </p:nvPicPr>
          <p:blipFill rotWithShape="1">
            <a:blip r:embed="rId2">
              <a:alphaModFix amt="40000"/>
            </a:blip>
            <a:srcRect l="22118" r="19613"/>
            <a:stretch/>
          </p:blipFill>
          <p:spPr>
            <a:xfrm rot="-5400000">
              <a:off x="2949525" y="4539050"/>
              <a:ext cx="5328225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15"/>
            <p:cNvPicPr preferRelativeResize="0"/>
            <p:nvPr/>
          </p:nvPicPr>
          <p:blipFill>
            <a:blip r:embed="rId8">
              <a:alphaModFix amt="30000"/>
            </a:blip>
            <a:stretch>
              <a:fillRect/>
            </a:stretch>
          </p:blipFill>
          <p:spPr>
            <a:xfrm>
              <a:off x="-131485" y="4276818"/>
              <a:ext cx="3370860" cy="18878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15"/>
            <p:cNvPicPr preferRelativeResize="0"/>
            <p:nvPr/>
          </p:nvPicPr>
          <p:blipFill rotWithShape="1">
            <a:blip r:embed="rId9">
              <a:alphaModFix/>
            </a:blip>
            <a:srcRect l="33553" r="32232" b="48995"/>
            <a:stretch/>
          </p:blipFill>
          <p:spPr>
            <a:xfrm>
              <a:off x="8690986" y="954223"/>
              <a:ext cx="1113600" cy="9297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15"/>
            <p:cNvPicPr preferRelativeResize="0"/>
            <p:nvPr/>
          </p:nvPicPr>
          <p:blipFill rotWithShape="1">
            <a:blip r:embed="rId9">
              <a:alphaModFix amt="30000"/>
            </a:blip>
            <a:srcRect l="33553" r="32232" b="48995"/>
            <a:stretch/>
          </p:blipFill>
          <p:spPr>
            <a:xfrm>
              <a:off x="858361" y="3508848"/>
              <a:ext cx="1113600" cy="9297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15"/>
            <p:cNvPicPr preferRelativeResize="0"/>
            <p:nvPr/>
          </p:nvPicPr>
          <p:blipFill>
            <a:blip r:embed="rId8">
              <a:alphaModFix amt="60000"/>
            </a:blip>
            <a:stretch>
              <a:fillRect/>
            </a:stretch>
          </p:blipFill>
          <p:spPr>
            <a:xfrm>
              <a:off x="2201815" y="-1015570"/>
              <a:ext cx="3370860" cy="18878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1" name="Google Shape;191;p15"/>
          <p:cNvSpPr txBox="1">
            <a:spLocks noGrp="1"/>
          </p:cNvSpPr>
          <p:nvPr>
            <p:ph type="title"/>
          </p:nvPr>
        </p:nvSpPr>
        <p:spPr>
          <a:xfrm>
            <a:off x="2391900" y="3497838"/>
            <a:ext cx="43602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92" name="Google Shape;192;p15"/>
          <p:cNvSpPr txBox="1">
            <a:spLocks noGrp="1"/>
          </p:cNvSpPr>
          <p:nvPr>
            <p:ph type="subTitle" idx="1"/>
          </p:nvPr>
        </p:nvSpPr>
        <p:spPr>
          <a:xfrm>
            <a:off x="969750" y="1208238"/>
            <a:ext cx="7204500" cy="21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548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"/>
          <p:cNvSpPr txBox="1">
            <a:spLocks noGrp="1"/>
          </p:cNvSpPr>
          <p:nvPr>
            <p:ph type="title"/>
          </p:nvPr>
        </p:nvSpPr>
        <p:spPr>
          <a:xfrm>
            <a:off x="4561975" y="1222400"/>
            <a:ext cx="3869100" cy="16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6"/>
          <p:cNvSpPr txBox="1">
            <a:spLocks noGrp="1"/>
          </p:cNvSpPr>
          <p:nvPr>
            <p:ph type="subTitle" idx="1"/>
          </p:nvPr>
        </p:nvSpPr>
        <p:spPr>
          <a:xfrm>
            <a:off x="4561975" y="2916425"/>
            <a:ext cx="38691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96" name="Google Shape;196;p16"/>
          <p:cNvGrpSpPr/>
          <p:nvPr/>
        </p:nvGrpSpPr>
        <p:grpSpPr>
          <a:xfrm>
            <a:off x="5623587" y="-3234262"/>
            <a:ext cx="11429340" cy="12277338"/>
            <a:chOff x="5623587" y="-3234262"/>
            <a:chExt cx="11429340" cy="12277338"/>
          </a:xfrm>
        </p:grpSpPr>
        <p:pic>
          <p:nvPicPr>
            <p:cNvPr id="197" name="Google Shape;197;p16"/>
            <p:cNvPicPr preferRelativeResize="0"/>
            <p:nvPr/>
          </p:nvPicPr>
          <p:blipFill rotWithShape="1">
            <a:blip r:embed="rId2">
              <a:alphaModFix amt="42000"/>
            </a:blip>
            <a:srcRect l="7894" r="8736"/>
            <a:stretch/>
          </p:blipFill>
          <p:spPr>
            <a:xfrm flipH="1">
              <a:off x="5623587" y="-3234262"/>
              <a:ext cx="7622876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16"/>
            <p:cNvPicPr preferRelativeResize="0"/>
            <p:nvPr/>
          </p:nvPicPr>
          <p:blipFill rotWithShape="1">
            <a:blip r:embed="rId3">
              <a:alphaModFix amt="70000"/>
            </a:blip>
            <a:srcRect b="26847"/>
            <a:stretch/>
          </p:blipFill>
          <p:spPr>
            <a:xfrm rot="9000000" flipH="1">
              <a:off x="7584873" y="1297966"/>
              <a:ext cx="9144004" cy="374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16"/>
            <p:cNvPicPr preferRelativeResize="0"/>
            <p:nvPr/>
          </p:nvPicPr>
          <p:blipFill rotWithShape="1">
            <a:blip r:embed="rId4">
              <a:alphaModFix amt="64000"/>
            </a:blip>
            <a:srcRect l="8933" r="40875"/>
            <a:stretch/>
          </p:blipFill>
          <p:spPr>
            <a:xfrm>
              <a:off x="7619600" y="3921875"/>
              <a:ext cx="4589302" cy="51212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81229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7"/>
          <p:cNvPicPr preferRelativeResize="0"/>
          <p:nvPr/>
        </p:nvPicPr>
        <p:blipFill rotWithShape="1">
          <a:blip r:embed="rId2">
            <a:alphaModFix amt="64000"/>
          </a:blip>
          <a:srcRect l="8933" r="40875"/>
          <a:stretch/>
        </p:blipFill>
        <p:spPr>
          <a:xfrm rot="-5400000">
            <a:off x="2277337" y="2901638"/>
            <a:ext cx="4589302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7"/>
          <p:cNvPicPr preferRelativeResize="0"/>
          <p:nvPr/>
        </p:nvPicPr>
        <p:blipFill rotWithShape="1">
          <a:blip r:embed="rId3">
            <a:alphaModFix amt="72000"/>
          </a:blip>
          <a:srcRect l="7894" r="8736"/>
          <a:stretch/>
        </p:blipFill>
        <p:spPr>
          <a:xfrm rot="-956859">
            <a:off x="7011426" y="-1641711"/>
            <a:ext cx="5258325" cy="3532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7"/>
          <p:cNvPicPr preferRelativeResize="0"/>
          <p:nvPr/>
        </p:nvPicPr>
        <p:blipFill rotWithShape="1">
          <a:blip r:embed="rId4">
            <a:alphaModFix amt="40000"/>
          </a:blip>
          <a:srcRect b="17115"/>
          <a:stretch/>
        </p:blipFill>
        <p:spPr>
          <a:xfrm rot="900000">
            <a:off x="6146325" y="2768353"/>
            <a:ext cx="9144005" cy="424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7"/>
          <p:cNvPicPr preferRelativeResize="0"/>
          <p:nvPr/>
        </p:nvPicPr>
        <p:blipFill rotWithShape="1">
          <a:blip r:embed="rId5">
            <a:alphaModFix amt="50000"/>
          </a:blip>
          <a:srcRect t="10218" b="14593"/>
          <a:stretch/>
        </p:blipFill>
        <p:spPr>
          <a:xfrm rot="-9899994">
            <a:off x="-235689" y="-1714534"/>
            <a:ext cx="4757897" cy="200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7"/>
          <p:cNvPicPr preferRelativeResize="0"/>
          <p:nvPr/>
        </p:nvPicPr>
        <p:blipFill rotWithShape="1">
          <a:blip r:embed="rId6">
            <a:alphaModFix amt="40000"/>
          </a:blip>
          <a:srcRect b="26847"/>
          <a:stretch/>
        </p:blipFill>
        <p:spPr>
          <a:xfrm rot="-1800000">
            <a:off x="-7104450" y="4766403"/>
            <a:ext cx="9144004" cy="374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7"/>
          <p:cNvPicPr preferRelativeResize="0"/>
          <p:nvPr/>
        </p:nvPicPr>
        <p:blipFill rotWithShape="1">
          <a:blip r:embed="rId7">
            <a:alphaModFix/>
          </a:blip>
          <a:srcRect l="33553" r="32232" b="48995"/>
          <a:stretch/>
        </p:blipFill>
        <p:spPr>
          <a:xfrm flipH="1">
            <a:off x="3380928" y="3766198"/>
            <a:ext cx="1113600" cy="92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7"/>
          <p:cNvPicPr preferRelativeResize="0"/>
          <p:nvPr/>
        </p:nvPicPr>
        <p:blipFill>
          <a:blip r:embed="rId8">
            <a:alphaModFix amt="60000"/>
          </a:blip>
          <a:stretch>
            <a:fillRect/>
          </a:stretch>
        </p:blipFill>
        <p:spPr>
          <a:xfrm rot="10800000">
            <a:off x="4367803" y="-1143795"/>
            <a:ext cx="3370860" cy="188788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7"/>
          <p:cNvSpPr txBox="1">
            <a:spLocks noGrp="1"/>
          </p:cNvSpPr>
          <p:nvPr>
            <p:ph type="title"/>
          </p:nvPr>
        </p:nvSpPr>
        <p:spPr>
          <a:xfrm>
            <a:off x="720000" y="1339522"/>
            <a:ext cx="33807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7"/>
          <p:cNvSpPr txBox="1">
            <a:spLocks noGrp="1"/>
          </p:cNvSpPr>
          <p:nvPr>
            <p:ph type="subTitle" idx="1"/>
          </p:nvPr>
        </p:nvSpPr>
        <p:spPr>
          <a:xfrm>
            <a:off x="720000" y="2336400"/>
            <a:ext cx="3380700" cy="104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4897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18"/>
          <p:cNvGrpSpPr/>
          <p:nvPr/>
        </p:nvGrpSpPr>
        <p:grpSpPr>
          <a:xfrm>
            <a:off x="-3272917" y="-4895850"/>
            <a:ext cx="18039998" cy="15180594"/>
            <a:chOff x="-3272917" y="-4895850"/>
            <a:chExt cx="18039998" cy="15180594"/>
          </a:xfrm>
        </p:grpSpPr>
        <p:pic>
          <p:nvPicPr>
            <p:cNvPr id="212" name="Google Shape;212;p18"/>
            <p:cNvPicPr preferRelativeResize="0"/>
            <p:nvPr/>
          </p:nvPicPr>
          <p:blipFill rotWithShape="1">
            <a:blip r:embed="rId2">
              <a:alphaModFix/>
            </a:blip>
            <a:srcRect l="8933" r="40875"/>
            <a:stretch/>
          </p:blipFill>
          <p:spPr>
            <a:xfrm rot="-5400000">
              <a:off x="-19225" y="-167413"/>
              <a:ext cx="4589302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18"/>
            <p:cNvPicPr preferRelativeResize="0"/>
            <p:nvPr/>
          </p:nvPicPr>
          <p:blipFill rotWithShape="1">
            <a:blip r:embed="rId3">
              <a:alphaModFix amt="40000"/>
            </a:blip>
            <a:srcRect b="17115"/>
            <a:stretch/>
          </p:blipFill>
          <p:spPr>
            <a:xfrm rot="900000">
              <a:off x="-578025" y="-3784847"/>
              <a:ext cx="9144005" cy="424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18"/>
            <p:cNvPicPr preferRelativeResize="0"/>
            <p:nvPr/>
          </p:nvPicPr>
          <p:blipFill rotWithShape="1">
            <a:blip r:embed="rId4">
              <a:alphaModFix amt="50000"/>
            </a:blip>
            <a:srcRect t="10218" b="14593"/>
            <a:stretch/>
          </p:blipFill>
          <p:spPr>
            <a:xfrm rot="-9899994">
              <a:off x="-3094714" y="-1634109"/>
              <a:ext cx="4757897" cy="20034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18"/>
            <p:cNvPicPr preferRelativeResize="0"/>
            <p:nvPr/>
          </p:nvPicPr>
          <p:blipFill rotWithShape="1">
            <a:blip r:embed="rId3">
              <a:alphaModFix amt="40000"/>
            </a:blip>
            <a:srcRect b="17115"/>
            <a:stretch/>
          </p:blipFill>
          <p:spPr>
            <a:xfrm rot="900000">
              <a:off x="5229550" y="4928965"/>
              <a:ext cx="9144005" cy="424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18"/>
            <p:cNvPicPr preferRelativeResize="0"/>
            <p:nvPr/>
          </p:nvPicPr>
          <p:blipFill rotWithShape="1">
            <a:blip r:embed="rId4">
              <a:alphaModFix amt="50000"/>
            </a:blip>
            <a:srcRect t="10218" b="14593"/>
            <a:stretch/>
          </p:blipFill>
          <p:spPr>
            <a:xfrm rot="1143362" flipH="1">
              <a:off x="-1079656" y="4914405"/>
              <a:ext cx="4757896" cy="2003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18"/>
            <p:cNvPicPr preferRelativeResize="0"/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3467028" y="4361655"/>
              <a:ext cx="3370860" cy="18878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18"/>
            <p:cNvPicPr preferRelativeResize="0"/>
            <p:nvPr/>
          </p:nvPicPr>
          <p:blipFill rotWithShape="1">
            <a:blip r:embed="rId6">
              <a:alphaModFix amt="40000"/>
            </a:blip>
            <a:srcRect b="16874"/>
            <a:stretch/>
          </p:blipFill>
          <p:spPr>
            <a:xfrm rot="5400000">
              <a:off x="6596850" y="-1715550"/>
              <a:ext cx="4653348" cy="21663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9" name="Google Shape;219;p18"/>
          <p:cNvSpPr txBox="1">
            <a:spLocks noGrp="1"/>
          </p:cNvSpPr>
          <p:nvPr>
            <p:ph type="title"/>
          </p:nvPr>
        </p:nvSpPr>
        <p:spPr>
          <a:xfrm>
            <a:off x="5050200" y="1763700"/>
            <a:ext cx="3380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8"/>
          <p:cNvSpPr txBox="1">
            <a:spLocks noGrp="1"/>
          </p:cNvSpPr>
          <p:nvPr>
            <p:ph type="subTitle" idx="1"/>
          </p:nvPr>
        </p:nvSpPr>
        <p:spPr>
          <a:xfrm>
            <a:off x="5050200" y="2336400"/>
            <a:ext cx="3380700" cy="104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913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9"/>
          <p:cNvGrpSpPr/>
          <p:nvPr/>
        </p:nvGrpSpPr>
        <p:grpSpPr>
          <a:xfrm>
            <a:off x="-2244925" y="-3936087"/>
            <a:ext cx="19659877" cy="11930834"/>
            <a:chOff x="-2244925" y="-3936087"/>
            <a:chExt cx="19659877" cy="11930834"/>
          </a:xfrm>
        </p:grpSpPr>
        <p:pic>
          <p:nvPicPr>
            <p:cNvPr id="223" name="Google Shape;223;p19"/>
            <p:cNvPicPr preferRelativeResize="0"/>
            <p:nvPr/>
          </p:nvPicPr>
          <p:blipFill rotWithShape="1">
            <a:blip r:embed="rId2">
              <a:alphaModFix amt="42000"/>
            </a:blip>
            <a:srcRect l="7894" r="8736"/>
            <a:stretch/>
          </p:blipFill>
          <p:spPr>
            <a:xfrm flipH="1">
              <a:off x="5348412" y="2698088"/>
              <a:ext cx="7622876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19"/>
            <p:cNvPicPr preferRelativeResize="0"/>
            <p:nvPr/>
          </p:nvPicPr>
          <p:blipFill rotWithShape="1">
            <a:blip r:embed="rId3">
              <a:alphaModFix amt="20000"/>
            </a:blip>
            <a:srcRect l="19329" r="19846"/>
            <a:stretch/>
          </p:blipFill>
          <p:spPr>
            <a:xfrm>
              <a:off x="-2244925" y="2698088"/>
              <a:ext cx="2830269" cy="260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19"/>
            <p:cNvPicPr preferRelativeResize="0"/>
            <p:nvPr/>
          </p:nvPicPr>
          <p:blipFill rotWithShape="1">
            <a:blip r:embed="rId2">
              <a:alphaModFix amt="42000"/>
            </a:blip>
            <a:srcRect l="7894" r="8736"/>
            <a:stretch/>
          </p:blipFill>
          <p:spPr>
            <a:xfrm rot="10800000">
              <a:off x="-829588" y="-3936087"/>
              <a:ext cx="7622876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19"/>
            <p:cNvPicPr preferRelativeResize="0"/>
            <p:nvPr/>
          </p:nvPicPr>
          <p:blipFill rotWithShape="1">
            <a:blip r:embed="rId4">
              <a:alphaModFix amt="80000"/>
            </a:blip>
            <a:srcRect b="26847"/>
            <a:stretch/>
          </p:blipFill>
          <p:spPr>
            <a:xfrm rot="-9000000">
              <a:off x="7946898" y="1125441"/>
              <a:ext cx="9144004" cy="374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19"/>
            <p:cNvPicPr preferRelativeResize="0"/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5539415" y="-909595"/>
              <a:ext cx="3370860" cy="18878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19"/>
            <p:cNvPicPr preferRelativeResize="0"/>
            <p:nvPr/>
          </p:nvPicPr>
          <p:blipFill rotWithShape="1">
            <a:blip r:embed="rId6">
              <a:alphaModFix amt="33000"/>
            </a:blip>
            <a:srcRect b="19858"/>
            <a:stretch/>
          </p:blipFill>
          <p:spPr>
            <a:xfrm rot="9868616">
              <a:off x="-1075802" y="4504923"/>
              <a:ext cx="6074870" cy="27266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9" name="Google Shape;229;p19"/>
          <p:cNvSpPr txBox="1">
            <a:spLocks noGrp="1"/>
          </p:cNvSpPr>
          <p:nvPr>
            <p:ph type="title"/>
          </p:nvPr>
        </p:nvSpPr>
        <p:spPr>
          <a:xfrm>
            <a:off x="720000" y="1339522"/>
            <a:ext cx="33807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subTitle" idx="1"/>
          </p:nvPr>
        </p:nvSpPr>
        <p:spPr>
          <a:xfrm>
            <a:off x="720000" y="2336400"/>
            <a:ext cx="3380700" cy="104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0996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0"/>
          <p:cNvPicPr preferRelativeResize="0"/>
          <p:nvPr/>
        </p:nvPicPr>
        <p:blipFill rotWithShape="1">
          <a:blip r:embed="rId2">
            <a:alphaModFix/>
          </a:blip>
          <a:srcRect l="52553" t="11061" r="7891" b="8436"/>
          <a:stretch/>
        </p:blipFill>
        <p:spPr>
          <a:xfrm>
            <a:off x="8568500" y="-1076350"/>
            <a:ext cx="3616973" cy="41225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3" name="Google Shape;233;p20"/>
          <p:cNvGrpSpPr/>
          <p:nvPr/>
        </p:nvGrpSpPr>
        <p:grpSpPr>
          <a:xfrm>
            <a:off x="-3272917" y="-5072350"/>
            <a:ext cx="13671848" cy="12712014"/>
            <a:chOff x="-3272917" y="-5072350"/>
            <a:chExt cx="13671848" cy="12712014"/>
          </a:xfrm>
        </p:grpSpPr>
        <p:pic>
          <p:nvPicPr>
            <p:cNvPr id="234" name="Google Shape;234;p20"/>
            <p:cNvPicPr preferRelativeResize="0"/>
            <p:nvPr/>
          </p:nvPicPr>
          <p:blipFill rotWithShape="1">
            <a:blip r:embed="rId3">
              <a:alphaModFix amt="40000"/>
            </a:blip>
            <a:srcRect b="17115"/>
            <a:stretch/>
          </p:blipFill>
          <p:spPr>
            <a:xfrm rot="900000">
              <a:off x="861400" y="-3961347"/>
              <a:ext cx="9144005" cy="424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20"/>
            <p:cNvPicPr preferRelativeResize="0"/>
            <p:nvPr/>
          </p:nvPicPr>
          <p:blipFill rotWithShape="1">
            <a:blip r:embed="rId4">
              <a:alphaModFix amt="50000"/>
            </a:blip>
            <a:srcRect t="10218" b="14593"/>
            <a:stretch/>
          </p:blipFill>
          <p:spPr>
            <a:xfrm rot="-9899994">
              <a:off x="-3094714" y="-1634109"/>
              <a:ext cx="4757897" cy="20034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20"/>
            <p:cNvPicPr preferRelativeResize="0"/>
            <p:nvPr/>
          </p:nvPicPr>
          <p:blipFill rotWithShape="1">
            <a:blip r:embed="rId4">
              <a:alphaModFix amt="50000"/>
            </a:blip>
            <a:srcRect t="10218" b="14593"/>
            <a:stretch/>
          </p:blipFill>
          <p:spPr>
            <a:xfrm rot="1143362" flipH="1">
              <a:off x="-1079656" y="4914405"/>
              <a:ext cx="4757896" cy="2003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20"/>
            <p:cNvPicPr preferRelativeResize="0"/>
            <p:nvPr/>
          </p:nvPicPr>
          <p:blipFill rotWithShape="1">
            <a:blip r:embed="rId5">
              <a:alphaModFix amt="40000"/>
            </a:blip>
            <a:srcRect b="16874"/>
            <a:stretch/>
          </p:blipFill>
          <p:spPr>
            <a:xfrm rot="5400000">
              <a:off x="6871150" y="3517588"/>
              <a:ext cx="4653348" cy="21663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8" name="Google Shape;238;p20"/>
          <p:cNvSpPr txBox="1">
            <a:spLocks noGrp="1"/>
          </p:cNvSpPr>
          <p:nvPr>
            <p:ph type="body" idx="1"/>
          </p:nvPr>
        </p:nvSpPr>
        <p:spPr>
          <a:xfrm>
            <a:off x="713100" y="1533450"/>
            <a:ext cx="3736500" cy="30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20"/>
          <p:cNvSpPr txBox="1">
            <a:spLocks noGrp="1"/>
          </p:cNvSpPr>
          <p:nvPr>
            <p:ph type="body" idx="2"/>
          </p:nvPr>
        </p:nvSpPr>
        <p:spPr>
          <a:xfrm>
            <a:off x="4694500" y="1533450"/>
            <a:ext cx="3736500" cy="30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04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669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21"/>
          <p:cNvGrpSpPr/>
          <p:nvPr/>
        </p:nvGrpSpPr>
        <p:grpSpPr>
          <a:xfrm>
            <a:off x="-7990701" y="-4577999"/>
            <a:ext cx="23227814" cy="15953122"/>
            <a:chOff x="-7990701" y="-4577999"/>
            <a:chExt cx="23227814" cy="15953122"/>
          </a:xfrm>
        </p:grpSpPr>
        <p:pic>
          <p:nvPicPr>
            <p:cNvPr id="243" name="Google Shape;243;p21"/>
            <p:cNvPicPr preferRelativeResize="0"/>
            <p:nvPr/>
          </p:nvPicPr>
          <p:blipFill rotWithShape="1">
            <a:blip r:embed="rId2">
              <a:alphaModFix amt="42000"/>
            </a:blip>
            <a:srcRect l="7894" r="8736"/>
            <a:stretch/>
          </p:blipFill>
          <p:spPr>
            <a:xfrm flipH="1">
              <a:off x="-4509963" y="3078063"/>
              <a:ext cx="7622876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21"/>
            <p:cNvPicPr preferRelativeResize="0"/>
            <p:nvPr/>
          </p:nvPicPr>
          <p:blipFill rotWithShape="1">
            <a:blip r:embed="rId3">
              <a:alphaModFix amt="64000"/>
            </a:blip>
            <a:srcRect l="8933" r="40875"/>
            <a:stretch/>
          </p:blipFill>
          <p:spPr>
            <a:xfrm>
              <a:off x="-2626175" y="-2572125"/>
              <a:ext cx="4589302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21"/>
            <p:cNvPicPr preferRelativeResize="0"/>
            <p:nvPr/>
          </p:nvPicPr>
          <p:blipFill rotWithShape="1">
            <a:blip r:embed="rId4">
              <a:alphaModFix amt="80000"/>
            </a:blip>
            <a:srcRect b="26847"/>
            <a:stretch/>
          </p:blipFill>
          <p:spPr>
            <a:xfrm rot="-9000000">
              <a:off x="-7666652" y="596141"/>
              <a:ext cx="9144004" cy="374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21"/>
            <p:cNvPicPr preferRelativeResize="0"/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-1676810" y="-1016220"/>
              <a:ext cx="3370860" cy="18878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21"/>
            <p:cNvPicPr preferRelativeResize="0"/>
            <p:nvPr/>
          </p:nvPicPr>
          <p:blipFill rotWithShape="1">
            <a:blip r:embed="rId2">
              <a:alphaModFix amt="42000"/>
            </a:blip>
            <a:srcRect l="7894" r="8736"/>
            <a:stretch/>
          </p:blipFill>
          <p:spPr>
            <a:xfrm rot="-2700000" flipH="1">
              <a:off x="6919962" y="-2632888"/>
              <a:ext cx="7622876" cy="51212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21"/>
            <p:cNvPicPr preferRelativeResize="0"/>
            <p:nvPr/>
          </p:nvPicPr>
          <p:blipFill rotWithShape="1">
            <a:blip r:embed="rId6">
              <a:alphaModFix amt="70000"/>
            </a:blip>
            <a:srcRect l="29064" r="11812"/>
            <a:stretch/>
          </p:blipFill>
          <p:spPr>
            <a:xfrm rot="5400000">
              <a:off x="6869488" y="3426475"/>
              <a:ext cx="5406024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21"/>
            <p:cNvPicPr preferRelativeResize="0"/>
            <p:nvPr/>
          </p:nvPicPr>
          <p:blipFill rotWithShape="1">
            <a:blip r:embed="rId4">
              <a:alphaModFix amt="40000"/>
            </a:blip>
            <a:srcRect b="26847"/>
            <a:stretch/>
          </p:blipFill>
          <p:spPr>
            <a:xfrm rot="-1800000">
              <a:off x="-1044050" y="5593753"/>
              <a:ext cx="9144004" cy="374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21"/>
            <p:cNvPicPr preferRelativeResize="0"/>
            <p:nvPr/>
          </p:nvPicPr>
          <p:blipFill rotWithShape="1">
            <a:blip r:embed="rId4">
              <a:alphaModFix/>
            </a:blip>
            <a:srcRect b="26847"/>
            <a:stretch/>
          </p:blipFill>
          <p:spPr>
            <a:xfrm rot="-1800024">
              <a:off x="1841025" y="4980605"/>
              <a:ext cx="1118154" cy="458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21"/>
            <p:cNvPicPr preferRelativeResize="0"/>
            <p:nvPr/>
          </p:nvPicPr>
          <p:blipFill rotWithShape="1">
            <a:blip r:embed="rId7">
              <a:alphaModFix/>
            </a:blip>
            <a:srcRect b="19858"/>
            <a:stretch/>
          </p:blipFill>
          <p:spPr>
            <a:xfrm rot="9868628">
              <a:off x="8595428" y="2898374"/>
              <a:ext cx="1042547" cy="4679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2" name="Google Shape;252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1"/>
          <p:cNvSpPr txBox="1">
            <a:spLocks noGrp="1"/>
          </p:cNvSpPr>
          <p:nvPr>
            <p:ph type="title" idx="2"/>
          </p:nvPr>
        </p:nvSpPr>
        <p:spPr>
          <a:xfrm>
            <a:off x="713225" y="2627863"/>
            <a:ext cx="2399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4" name="Google Shape;254;p21"/>
          <p:cNvSpPr txBox="1">
            <a:spLocks noGrp="1"/>
          </p:cNvSpPr>
          <p:nvPr>
            <p:ph type="subTitle" idx="1"/>
          </p:nvPr>
        </p:nvSpPr>
        <p:spPr>
          <a:xfrm>
            <a:off x="713225" y="2933263"/>
            <a:ext cx="2399700" cy="9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1"/>
          <p:cNvSpPr txBox="1">
            <a:spLocks noGrp="1"/>
          </p:cNvSpPr>
          <p:nvPr>
            <p:ph type="title" idx="3"/>
          </p:nvPr>
        </p:nvSpPr>
        <p:spPr>
          <a:xfrm>
            <a:off x="3372150" y="2627863"/>
            <a:ext cx="2399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6" name="Google Shape;256;p21"/>
          <p:cNvSpPr txBox="1">
            <a:spLocks noGrp="1"/>
          </p:cNvSpPr>
          <p:nvPr>
            <p:ph type="subTitle" idx="4"/>
          </p:nvPr>
        </p:nvSpPr>
        <p:spPr>
          <a:xfrm>
            <a:off x="3372151" y="2933264"/>
            <a:ext cx="2399700" cy="9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1"/>
          <p:cNvSpPr txBox="1">
            <a:spLocks noGrp="1"/>
          </p:cNvSpPr>
          <p:nvPr>
            <p:ph type="title" idx="5"/>
          </p:nvPr>
        </p:nvSpPr>
        <p:spPr>
          <a:xfrm>
            <a:off x="6031075" y="2627863"/>
            <a:ext cx="2399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8" name="Google Shape;258;p21"/>
          <p:cNvSpPr txBox="1">
            <a:spLocks noGrp="1"/>
          </p:cNvSpPr>
          <p:nvPr>
            <p:ph type="subTitle" idx="6"/>
          </p:nvPr>
        </p:nvSpPr>
        <p:spPr>
          <a:xfrm>
            <a:off x="6031076" y="2933264"/>
            <a:ext cx="2399700" cy="9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9964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22"/>
          <p:cNvGrpSpPr/>
          <p:nvPr/>
        </p:nvGrpSpPr>
        <p:grpSpPr>
          <a:xfrm>
            <a:off x="-6506787" y="-5972266"/>
            <a:ext cx="22537565" cy="17349939"/>
            <a:chOff x="-6506787" y="-5972266"/>
            <a:chExt cx="22537565" cy="17349939"/>
          </a:xfrm>
        </p:grpSpPr>
        <p:pic>
          <p:nvPicPr>
            <p:cNvPr id="261" name="Google Shape;261;p22"/>
            <p:cNvPicPr preferRelativeResize="0"/>
            <p:nvPr/>
          </p:nvPicPr>
          <p:blipFill rotWithShape="1">
            <a:blip r:embed="rId2">
              <a:alphaModFix amt="42000"/>
            </a:blip>
            <a:srcRect l="7894" r="8736"/>
            <a:stretch/>
          </p:blipFill>
          <p:spPr>
            <a:xfrm rot="-2700000" flipH="1">
              <a:off x="-5812513" y="-960400"/>
              <a:ext cx="7622876" cy="51212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22"/>
            <p:cNvPicPr preferRelativeResize="0"/>
            <p:nvPr/>
          </p:nvPicPr>
          <p:blipFill rotWithShape="1">
            <a:blip r:embed="rId3">
              <a:alphaModFix amt="64000"/>
            </a:blip>
            <a:srcRect l="8933" r="40875"/>
            <a:stretch/>
          </p:blipFill>
          <p:spPr>
            <a:xfrm>
              <a:off x="5163600" y="-4103475"/>
              <a:ext cx="4589302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22"/>
            <p:cNvPicPr preferRelativeResize="0"/>
            <p:nvPr/>
          </p:nvPicPr>
          <p:blipFill rotWithShape="1">
            <a:blip r:embed="rId4">
              <a:alphaModFix amt="40000"/>
            </a:blip>
            <a:srcRect b="26847"/>
            <a:stretch/>
          </p:blipFill>
          <p:spPr>
            <a:xfrm rot="-1800000">
              <a:off x="6562725" y="-2619247"/>
              <a:ext cx="9144004" cy="374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22"/>
            <p:cNvPicPr preferRelativeResize="0"/>
            <p:nvPr/>
          </p:nvPicPr>
          <p:blipFill rotWithShape="1">
            <a:blip r:embed="rId4">
              <a:alphaModFix amt="40000"/>
            </a:blip>
            <a:srcRect b="26847"/>
            <a:stretch/>
          </p:blipFill>
          <p:spPr>
            <a:xfrm rot="-1800000">
              <a:off x="-1645525" y="-3937222"/>
              <a:ext cx="9144004" cy="374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22"/>
            <p:cNvPicPr preferRelativeResize="0"/>
            <p:nvPr/>
          </p:nvPicPr>
          <p:blipFill rotWithShape="1">
            <a:blip r:embed="rId5">
              <a:alphaModFix amt="38000"/>
            </a:blip>
            <a:srcRect l="12139" r="16827"/>
            <a:stretch/>
          </p:blipFill>
          <p:spPr>
            <a:xfrm flipH="1">
              <a:off x="7887213" y="2563700"/>
              <a:ext cx="6495027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22"/>
            <p:cNvPicPr preferRelativeResize="0"/>
            <p:nvPr/>
          </p:nvPicPr>
          <p:blipFill>
            <a:blip r:embed="rId6">
              <a:alphaModFix amt="60000"/>
            </a:blip>
            <a:stretch>
              <a:fillRect/>
            </a:stretch>
          </p:blipFill>
          <p:spPr>
            <a:xfrm>
              <a:off x="-848222" y="4361655"/>
              <a:ext cx="3370860" cy="18878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22"/>
            <p:cNvPicPr preferRelativeResize="0"/>
            <p:nvPr/>
          </p:nvPicPr>
          <p:blipFill rotWithShape="1">
            <a:blip r:embed="rId4">
              <a:alphaModFix amt="40000"/>
            </a:blip>
            <a:srcRect b="26847"/>
            <a:stretch/>
          </p:blipFill>
          <p:spPr>
            <a:xfrm rot="-1800000">
              <a:off x="-2658912" y="5596303"/>
              <a:ext cx="9144004" cy="37463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8" name="Google Shape;268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2"/>
          <p:cNvSpPr txBox="1">
            <a:spLocks noGrp="1"/>
          </p:cNvSpPr>
          <p:nvPr>
            <p:ph type="title" idx="2"/>
          </p:nvPr>
        </p:nvSpPr>
        <p:spPr>
          <a:xfrm>
            <a:off x="713225" y="3097088"/>
            <a:ext cx="2399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0" name="Google Shape;270;p22"/>
          <p:cNvSpPr txBox="1">
            <a:spLocks noGrp="1"/>
          </p:cNvSpPr>
          <p:nvPr>
            <p:ph type="subTitle" idx="1"/>
          </p:nvPr>
        </p:nvSpPr>
        <p:spPr>
          <a:xfrm>
            <a:off x="713225" y="3529425"/>
            <a:ext cx="2399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22"/>
          <p:cNvSpPr txBox="1">
            <a:spLocks noGrp="1"/>
          </p:cNvSpPr>
          <p:nvPr>
            <p:ph type="title" idx="3"/>
          </p:nvPr>
        </p:nvSpPr>
        <p:spPr>
          <a:xfrm>
            <a:off x="3372150" y="3097088"/>
            <a:ext cx="2399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2" name="Google Shape;272;p22"/>
          <p:cNvSpPr txBox="1">
            <a:spLocks noGrp="1"/>
          </p:cNvSpPr>
          <p:nvPr>
            <p:ph type="subTitle" idx="4"/>
          </p:nvPr>
        </p:nvSpPr>
        <p:spPr>
          <a:xfrm>
            <a:off x="3372150" y="3529425"/>
            <a:ext cx="2399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2"/>
          <p:cNvSpPr txBox="1">
            <a:spLocks noGrp="1"/>
          </p:cNvSpPr>
          <p:nvPr>
            <p:ph type="title" idx="5"/>
          </p:nvPr>
        </p:nvSpPr>
        <p:spPr>
          <a:xfrm>
            <a:off x="6031075" y="3097088"/>
            <a:ext cx="2399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4" name="Google Shape;274;p22"/>
          <p:cNvSpPr txBox="1">
            <a:spLocks noGrp="1"/>
          </p:cNvSpPr>
          <p:nvPr>
            <p:ph type="subTitle" idx="6"/>
          </p:nvPr>
        </p:nvSpPr>
        <p:spPr>
          <a:xfrm>
            <a:off x="6031075" y="3529425"/>
            <a:ext cx="2399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384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"/>
          <p:cNvSpPr/>
          <p:nvPr/>
        </p:nvSpPr>
        <p:spPr>
          <a:xfrm flipH="1">
            <a:off x="138" y="213725"/>
            <a:ext cx="9143718" cy="4716050"/>
          </a:xfrm>
          <a:custGeom>
            <a:avLst/>
            <a:gdLst/>
            <a:ahLst/>
            <a:cxnLst/>
            <a:rect l="l" t="t" r="r" b="b"/>
            <a:pathLst>
              <a:path w="297744" h="188642" extrusionOk="0">
                <a:moveTo>
                  <a:pt x="283856" y="0"/>
                </a:moveTo>
                <a:lnTo>
                  <a:pt x="276123" y="21305"/>
                </a:lnTo>
                <a:lnTo>
                  <a:pt x="265445" y="44609"/>
                </a:lnTo>
                <a:lnTo>
                  <a:pt x="261657" y="38928"/>
                </a:lnTo>
                <a:lnTo>
                  <a:pt x="254661" y="57813"/>
                </a:lnTo>
                <a:lnTo>
                  <a:pt x="249295" y="37350"/>
                </a:lnTo>
                <a:lnTo>
                  <a:pt x="249242" y="37087"/>
                </a:lnTo>
                <a:lnTo>
                  <a:pt x="245139" y="40717"/>
                </a:lnTo>
                <a:lnTo>
                  <a:pt x="238458" y="61285"/>
                </a:lnTo>
                <a:lnTo>
                  <a:pt x="229358" y="73910"/>
                </a:lnTo>
                <a:lnTo>
                  <a:pt x="224413" y="97477"/>
                </a:lnTo>
                <a:lnTo>
                  <a:pt x="208631" y="110155"/>
                </a:lnTo>
                <a:lnTo>
                  <a:pt x="208631" y="110208"/>
                </a:lnTo>
                <a:lnTo>
                  <a:pt x="201687" y="144348"/>
                </a:lnTo>
                <a:lnTo>
                  <a:pt x="196585" y="140087"/>
                </a:lnTo>
                <a:lnTo>
                  <a:pt x="190851" y="123306"/>
                </a:lnTo>
                <a:lnTo>
                  <a:pt x="174964" y="100108"/>
                </a:lnTo>
                <a:lnTo>
                  <a:pt x="174859" y="99897"/>
                </a:lnTo>
                <a:lnTo>
                  <a:pt x="165758" y="116678"/>
                </a:lnTo>
                <a:lnTo>
                  <a:pt x="160129" y="108682"/>
                </a:lnTo>
                <a:lnTo>
                  <a:pt x="159972" y="108577"/>
                </a:lnTo>
                <a:lnTo>
                  <a:pt x="153869" y="112312"/>
                </a:lnTo>
                <a:lnTo>
                  <a:pt x="140508" y="95952"/>
                </a:lnTo>
                <a:lnTo>
                  <a:pt x="140403" y="95899"/>
                </a:lnTo>
                <a:lnTo>
                  <a:pt x="134300" y="100265"/>
                </a:lnTo>
                <a:lnTo>
                  <a:pt x="129303" y="89692"/>
                </a:lnTo>
                <a:lnTo>
                  <a:pt x="119308" y="109629"/>
                </a:lnTo>
                <a:lnTo>
                  <a:pt x="112312" y="104105"/>
                </a:lnTo>
                <a:lnTo>
                  <a:pt x="105157" y="111312"/>
                </a:lnTo>
                <a:lnTo>
                  <a:pt x="100212" y="150608"/>
                </a:lnTo>
                <a:lnTo>
                  <a:pt x="93321" y="172860"/>
                </a:lnTo>
                <a:lnTo>
                  <a:pt x="83537" y="146032"/>
                </a:lnTo>
                <a:lnTo>
                  <a:pt x="83431" y="145874"/>
                </a:lnTo>
                <a:lnTo>
                  <a:pt x="77645" y="150345"/>
                </a:lnTo>
                <a:lnTo>
                  <a:pt x="72595" y="131776"/>
                </a:lnTo>
                <a:lnTo>
                  <a:pt x="64231" y="152344"/>
                </a:lnTo>
                <a:lnTo>
                  <a:pt x="51763" y="161287"/>
                </a:lnTo>
                <a:lnTo>
                  <a:pt x="43083" y="177542"/>
                </a:lnTo>
                <a:lnTo>
                  <a:pt x="37507" y="169388"/>
                </a:lnTo>
                <a:lnTo>
                  <a:pt x="23462" y="188063"/>
                </a:lnTo>
                <a:lnTo>
                  <a:pt x="14256" y="175175"/>
                </a:lnTo>
                <a:lnTo>
                  <a:pt x="14151" y="175070"/>
                </a:lnTo>
                <a:lnTo>
                  <a:pt x="0" y="186748"/>
                </a:lnTo>
                <a:lnTo>
                  <a:pt x="210" y="187011"/>
                </a:lnTo>
                <a:lnTo>
                  <a:pt x="14098" y="175490"/>
                </a:lnTo>
                <a:lnTo>
                  <a:pt x="23462" y="188642"/>
                </a:lnTo>
                <a:lnTo>
                  <a:pt x="37507" y="169967"/>
                </a:lnTo>
                <a:lnTo>
                  <a:pt x="43083" y="178226"/>
                </a:lnTo>
                <a:lnTo>
                  <a:pt x="51974" y="161550"/>
                </a:lnTo>
                <a:lnTo>
                  <a:pt x="64494" y="152607"/>
                </a:lnTo>
                <a:lnTo>
                  <a:pt x="72542" y="132828"/>
                </a:lnTo>
                <a:lnTo>
                  <a:pt x="77487" y="150924"/>
                </a:lnTo>
                <a:lnTo>
                  <a:pt x="83326" y="146400"/>
                </a:lnTo>
                <a:lnTo>
                  <a:pt x="93321" y="173912"/>
                </a:lnTo>
                <a:lnTo>
                  <a:pt x="100475" y="150661"/>
                </a:lnTo>
                <a:lnTo>
                  <a:pt x="105473" y="111470"/>
                </a:lnTo>
                <a:lnTo>
                  <a:pt x="112312" y="104474"/>
                </a:lnTo>
                <a:lnTo>
                  <a:pt x="119413" y="110155"/>
                </a:lnTo>
                <a:lnTo>
                  <a:pt x="129303" y="90481"/>
                </a:lnTo>
                <a:lnTo>
                  <a:pt x="134090" y="100634"/>
                </a:lnTo>
                <a:lnTo>
                  <a:pt x="134195" y="100791"/>
                </a:lnTo>
                <a:lnTo>
                  <a:pt x="140350" y="96267"/>
                </a:lnTo>
                <a:lnTo>
                  <a:pt x="153817" y="112733"/>
                </a:lnTo>
                <a:lnTo>
                  <a:pt x="159919" y="109050"/>
                </a:lnTo>
                <a:lnTo>
                  <a:pt x="165863" y="117309"/>
                </a:lnTo>
                <a:lnTo>
                  <a:pt x="174911" y="100476"/>
                </a:lnTo>
                <a:lnTo>
                  <a:pt x="190483" y="123411"/>
                </a:lnTo>
                <a:lnTo>
                  <a:pt x="196374" y="140192"/>
                </a:lnTo>
                <a:lnTo>
                  <a:pt x="196374" y="140245"/>
                </a:lnTo>
                <a:lnTo>
                  <a:pt x="201845" y="144927"/>
                </a:lnTo>
                <a:lnTo>
                  <a:pt x="208894" y="110365"/>
                </a:lnTo>
                <a:lnTo>
                  <a:pt x="224623" y="97740"/>
                </a:lnTo>
                <a:lnTo>
                  <a:pt x="224676" y="97635"/>
                </a:lnTo>
                <a:lnTo>
                  <a:pt x="229673" y="74121"/>
                </a:lnTo>
                <a:lnTo>
                  <a:pt x="238721" y="61443"/>
                </a:lnTo>
                <a:lnTo>
                  <a:pt x="245455" y="40927"/>
                </a:lnTo>
                <a:lnTo>
                  <a:pt x="249032" y="37771"/>
                </a:lnTo>
                <a:lnTo>
                  <a:pt x="254503" y="58392"/>
                </a:lnTo>
                <a:lnTo>
                  <a:pt x="254608" y="58865"/>
                </a:lnTo>
                <a:lnTo>
                  <a:pt x="261710" y="39664"/>
                </a:lnTo>
                <a:lnTo>
                  <a:pt x="265445" y="45241"/>
                </a:lnTo>
                <a:lnTo>
                  <a:pt x="276439" y="21411"/>
                </a:lnTo>
                <a:lnTo>
                  <a:pt x="283856" y="842"/>
                </a:lnTo>
                <a:lnTo>
                  <a:pt x="289853" y="14309"/>
                </a:lnTo>
                <a:lnTo>
                  <a:pt x="297481" y="28933"/>
                </a:lnTo>
                <a:lnTo>
                  <a:pt x="297744" y="28723"/>
                </a:lnTo>
                <a:lnTo>
                  <a:pt x="290169" y="14204"/>
                </a:lnTo>
                <a:lnTo>
                  <a:pt x="283856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" name="Google Shape;178;p14"/>
          <p:cNvGrpSpPr/>
          <p:nvPr/>
        </p:nvGrpSpPr>
        <p:grpSpPr>
          <a:xfrm rot="-5547522">
            <a:off x="320091" y="4360485"/>
            <a:ext cx="495385" cy="477885"/>
            <a:chOff x="3881575" y="2684100"/>
            <a:chExt cx="495375" cy="477875"/>
          </a:xfrm>
        </p:grpSpPr>
        <p:sp>
          <p:nvSpPr>
            <p:cNvPr id="179" name="Google Shape;179;p14"/>
            <p:cNvSpPr/>
            <p:nvPr/>
          </p:nvSpPr>
          <p:spPr>
            <a:xfrm>
              <a:off x="4195125" y="2684100"/>
              <a:ext cx="181825" cy="165150"/>
            </a:xfrm>
            <a:custGeom>
              <a:avLst/>
              <a:gdLst/>
              <a:ahLst/>
              <a:cxnLst/>
              <a:rect l="l" t="t" r="r" b="b"/>
              <a:pathLst>
                <a:path w="7273" h="6606" extrusionOk="0">
                  <a:moveTo>
                    <a:pt x="3636" y="1"/>
                  </a:moveTo>
                  <a:cubicBezTo>
                    <a:pt x="2769" y="1"/>
                    <a:pt x="1935" y="368"/>
                    <a:pt x="1301" y="968"/>
                  </a:cubicBezTo>
                  <a:cubicBezTo>
                    <a:pt x="1" y="2269"/>
                    <a:pt x="1" y="4371"/>
                    <a:pt x="1301" y="5638"/>
                  </a:cubicBezTo>
                  <a:cubicBezTo>
                    <a:pt x="1935" y="6272"/>
                    <a:pt x="2803" y="6606"/>
                    <a:pt x="3636" y="6606"/>
                  </a:cubicBezTo>
                  <a:cubicBezTo>
                    <a:pt x="4470" y="6606"/>
                    <a:pt x="5304" y="6272"/>
                    <a:pt x="5971" y="5638"/>
                  </a:cubicBezTo>
                  <a:cubicBezTo>
                    <a:pt x="7272" y="4371"/>
                    <a:pt x="7272" y="2269"/>
                    <a:pt x="5971" y="968"/>
                  </a:cubicBezTo>
                  <a:cubicBezTo>
                    <a:pt x="5338" y="368"/>
                    <a:pt x="4504" y="1"/>
                    <a:pt x="3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3881575" y="2997675"/>
              <a:ext cx="180975" cy="164300"/>
            </a:xfrm>
            <a:custGeom>
              <a:avLst/>
              <a:gdLst/>
              <a:ahLst/>
              <a:cxnLst/>
              <a:rect l="l" t="t" r="r" b="b"/>
              <a:pathLst>
                <a:path w="7239" h="6572" extrusionOk="0">
                  <a:moveTo>
                    <a:pt x="3636" y="0"/>
                  </a:moveTo>
                  <a:cubicBezTo>
                    <a:pt x="2736" y="0"/>
                    <a:pt x="1902" y="334"/>
                    <a:pt x="1301" y="934"/>
                  </a:cubicBezTo>
                  <a:cubicBezTo>
                    <a:pt x="0" y="2235"/>
                    <a:pt x="0" y="4337"/>
                    <a:pt x="1301" y="5604"/>
                  </a:cubicBezTo>
                  <a:cubicBezTo>
                    <a:pt x="1902" y="6238"/>
                    <a:pt x="2802" y="6572"/>
                    <a:pt x="3636" y="6572"/>
                  </a:cubicBezTo>
                  <a:cubicBezTo>
                    <a:pt x="4470" y="6572"/>
                    <a:pt x="5337" y="6271"/>
                    <a:pt x="5971" y="5604"/>
                  </a:cubicBezTo>
                  <a:cubicBezTo>
                    <a:pt x="7239" y="4337"/>
                    <a:pt x="7239" y="2235"/>
                    <a:pt x="5971" y="934"/>
                  </a:cubicBezTo>
                  <a:cubicBezTo>
                    <a:pt x="5337" y="334"/>
                    <a:pt x="4503" y="0"/>
                    <a:pt x="3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3990825" y="2783350"/>
              <a:ext cx="272700" cy="272725"/>
            </a:xfrm>
            <a:custGeom>
              <a:avLst/>
              <a:gdLst/>
              <a:ahLst/>
              <a:cxnLst/>
              <a:rect l="l" t="t" r="r" b="b"/>
              <a:pathLst>
                <a:path w="10908" h="10909" extrusionOk="0">
                  <a:moveTo>
                    <a:pt x="9774" y="0"/>
                  </a:moveTo>
                  <a:lnTo>
                    <a:pt x="0" y="9774"/>
                  </a:lnTo>
                  <a:lnTo>
                    <a:pt x="1134" y="10908"/>
                  </a:lnTo>
                  <a:lnTo>
                    <a:pt x="10908" y="1135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" name="Google Shape;182;p14"/>
          <p:cNvGrpSpPr/>
          <p:nvPr/>
        </p:nvGrpSpPr>
        <p:grpSpPr>
          <a:xfrm>
            <a:off x="7545300" y="445025"/>
            <a:ext cx="1297450" cy="477875"/>
            <a:chOff x="7164300" y="445025"/>
            <a:chExt cx="1297450" cy="477875"/>
          </a:xfrm>
        </p:grpSpPr>
        <p:grpSp>
          <p:nvGrpSpPr>
            <p:cNvPr id="183" name="Google Shape;183;p14"/>
            <p:cNvGrpSpPr/>
            <p:nvPr/>
          </p:nvGrpSpPr>
          <p:grpSpPr>
            <a:xfrm flipH="1">
              <a:off x="7164300" y="555088"/>
              <a:ext cx="1160025" cy="257725"/>
              <a:chOff x="3464600" y="3479675"/>
              <a:chExt cx="1160025" cy="257725"/>
            </a:xfrm>
          </p:grpSpPr>
          <p:sp>
            <p:nvSpPr>
              <p:cNvPr id="184" name="Google Shape;184;p14"/>
              <p:cNvSpPr/>
              <p:nvPr/>
            </p:nvSpPr>
            <p:spPr>
              <a:xfrm>
                <a:off x="3464600" y="3479675"/>
                <a:ext cx="1021600" cy="198500"/>
              </a:xfrm>
              <a:custGeom>
                <a:avLst/>
                <a:gdLst/>
                <a:ahLst/>
                <a:cxnLst/>
                <a:rect l="l" t="t" r="r" b="b"/>
                <a:pathLst>
                  <a:path w="40864" h="7940" extrusionOk="0">
                    <a:moveTo>
                      <a:pt x="1" y="1"/>
                    </a:moveTo>
                    <a:lnTo>
                      <a:pt x="1" y="1602"/>
                    </a:lnTo>
                    <a:lnTo>
                      <a:pt x="15845" y="1602"/>
                    </a:lnTo>
                    <a:lnTo>
                      <a:pt x="26319" y="7940"/>
                    </a:lnTo>
                    <a:lnTo>
                      <a:pt x="40863" y="7940"/>
                    </a:lnTo>
                    <a:lnTo>
                      <a:pt x="40863" y="6339"/>
                    </a:lnTo>
                    <a:lnTo>
                      <a:pt x="26720" y="6339"/>
                    </a:lnTo>
                    <a:lnTo>
                      <a:pt x="163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4"/>
              <p:cNvSpPr/>
              <p:nvPr/>
            </p:nvSpPr>
            <p:spPr>
              <a:xfrm>
                <a:off x="4458650" y="3572250"/>
                <a:ext cx="16597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6606" extrusionOk="0">
                    <a:moveTo>
                      <a:pt x="3303" y="1602"/>
                    </a:moveTo>
                    <a:cubicBezTo>
                      <a:pt x="4270" y="1602"/>
                      <a:pt x="5004" y="2369"/>
                      <a:pt x="5004" y="3303"/>
                    </a:cubicBezTo>
                    <a:cubicBezTo>
                      <a:pt x="5004" y="4270"/>
                      <a:pt x="4270" y="5004"/>
                      <a:pt x="3303" y="5004"/>
                    </a:cubicBezTo>
                    <a:cubicBezTo>
                      <a:pt x="2335" y="5004"/>
                      <a:pt x="1602" y="4270"/>
                      <a:pt x="1602" y="3303"/>
                    </a:cubicBezTo>
                    <a:cubicBezTo>
                      <a:pt x="1602" y="2369"/>
                      <a:pt x="2335" y="1602"/>
                      <a:pt x="3303" y="1602"/>
                    </a:cubicBezTo>
                    <a:close/>
                    <a:moveTo>
                      <a:pt x="3303" y="0"/>
                    </a:moveTo>
                    <a:cubicBezTo>
                      <a:pt x="1501" y="0"/>
                      <a:pt x="0" y="1468"/>
                      <a:pt x="0" y="3303"/>
                    </a:cubicBezTo>
                    <a:cubicBezTo>
                      <a:pt x="0" y="5104"/>
                      <a:pt x="1468" y="6605"/>
                      <a:pt x="3303" y="6605"/>
                    </a:cubicBezTo>
                    <a:cubicBezTo>
                      <a:pt x="5137" y="6605"/>
                      <a:pt x="6638" y="5104"/>
                      <a:pt x="6605" y="3303"/>
                    </a:cubicBezTo>
                    <a:cubicBezTo>
                      <a:pt x="6605" y="1501"/>
                      <a:pt x="5137" y="0"/>
                      <a:pt x="3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" name="Google Shape;186;p14"/>
            <p:cNvGrpSpPr/>
            <p:nvPr/>
          </p:nvGrpSpPr>
          <p:grpSpPr>
            <a:xfrm rot="10800000">
              <a:off x="7966375" y="445025"/>
              <a:ext cx="495375" cy="477875"/>
              <a:chOff x="3881575" y="2684100"/>
              <a:chExt cx="495375" cy="477875"/>
            </a:xfrm>
          </p:grpSpPr>
          <p:sp>
            <p:nvSpPr>
              <p:cNvPr id="187" name="Google Shape;187;p14"/>
              <p:cNvSpPr/>
              <p:nvPr/>
            </p:nvSpPr>
            <p:spPr>
              <a:xfrm>
                <a:off x="4195125" y="2684100"/>
                <a:ext cx="18182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6606" extrusionOk="0">
                    <a:moveTo>
                      <a:pt x="3636" y="1"/>
                    </a:moveTo>
                    <a:cubicBezTo>
                      <a:pt x="2769" y="1"/>
                      <a:pt x="1935" y="368"/>
                      <a:pt x="1301" y="968"/>
                    </a:cubicBezTo>
                    <a:cubicBezTo>
                      <a:pt x="1" y="2269"/>
                      <a:pt x="1" y="4371"/>
                      <a:pt x="1301" y="5638"/>
                    </a:cubicBezTo>
                    <a:cubicBezTo>
                      <a:pt x="1935" y="6272"/>
                      <a:pt x="2803" y="6606"/>
                      <a:pt x="3636" y="6606"/>
                    </a:cubicBezTo>
                    <a:cubicBezTo>
                      <a:pt x="4470" y="6606"/>
                      <a:pt x="5304" y="6272"/>
                      <a:pt x="5971" y="5638"/>
                    </a:cubicBezTo>
                    <a:cubicBezTo>
                      <a:pt x="7272" y="4371"/>
                      <a:pt x="7272" y="2269"/>
                      <a:pt x="5971" y="968"/>
                    </a:cubicBezTo>
                    <a:cubicBezTo>
                      <a:pt x="5338" y="368"/>
                      <a:pt x="4504" y="1"/>
                      <a:pt x="36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4"/>
              <p:cNvSpPr/>
              <p:nvPr/>
            </p:nvSpPr>
            <p:spPr>
              <a:xfrm>
                <a:off x="3881575" y="2997675"/>
                <a:ext cx="180975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7239" h="6572" extrusionOk="0">
                    <a:moveTo>
                      <a:pt x="3636" y="0"/>
                    </a:moveTo>
                    <a:cubicBezTo>
                      <a:pt x="2736" y="0"/>
                      <a:pt x="1902" y="334"/>
                      <a:pt x="1301" y="934"/>
                    </a:cubicBezTo>
                    <a:cubicBezTo>
                      <a:pt x="0" y="2235"/>
                      <a:pt x="0" y="4337"/>
                      <a:pt x="1301" y="5604"/>
                    </a:cubicBezTo>
                    <a:cubicBezTo>
                      <a:pt x="1902" y="6238"/>
                      <a:pt x="2802" y="6572"/>
                      <a:pt x="3636" y="6572"/>
                    </a:cubicBezTo>
                    <a:cubicBezTo>
                      <a:pt x="4470" y="6572"/>
                      <a:pt x="5337" y="6271"/>
                      <a:pt x="5971" y="5604"/>
                    </a:cubicBezTo>
                    <a:cubicBezTo>
                      <a:pt x="7239" y="4337"/>
                      <a:pt x="7239" y="2235"/>
                      <a:pt x="5971" y="934"/>
                    </a:cubicBezTo>
                    <a:cubicBezTo>
                      <a:pt x="5337" y="334"/>
                      <a:pt x="4503" y="0"/>
                      <a:pt x="3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4"/>
              <p:cNvSpPr/>
              <p:nvPr/>
            </p:nvSpPr>
            <p:spPr>
              <a:xfrm>
                <a:off x="3990825" y="2783350"/>
                <a:ext cx="272700" cy="2727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0909" extrusionOk="0">
                    <a:moveTo>
                      <a:pt x="9774" y="0"/>
                    </a:moveTo>
                    <a:lnTo>
                      <a:pt x="0" y="9774"/>
                    </a:lnTo>
                    <a:lnTo>
                      <a:pt x="1134" y="10908"/>
                    </a:lnTo>
                    <a:lnTo>
                      <a:pt x="10908" y="1135"/>
                    </a:lnTo>
                    <a:lnTo>
                      <a:pt x="977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0" name="Google Shape;190;p14"/>
          <p:cNvSpPr txBox="1">
            <a:spLocks noGrp="1"/>
          </p:cNvSpPr>
          <p:nvPr>
            <p:ph type="title"/>
          </p:nvPr>
        </p:nvSpPr>
        <p:spPr>
          <a:xfrm flipH="1">
            <a:off x="713225" y="3071188"/>
            <a:ext cx="3858900" cy="4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subTitle" idx="1"/>
          </p:nvPr>
        </p:nvSpPr>
        <p:spPr>
          <a:xfrm flipH="1">
            <a:off x="713100" y="1594413"/>
            <a:ext cx="3858900" cy="13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23"/>
          <p:cNvPicPr preferRelativeResize="0"/>
          <p:nvPr/>
        </p:nvPicPr>
        <p:blipFill rotWithShape="1">
          <a:blip r:embed="rId2">
            <a:alphaModFix amt="42000"/>
          </a:blip>
          <a:srcRect l="7894" r="8736"/>
          <a:stretch/>
        </p:blipFill>
        <p:spPr>
          <a:xfrm rot="-2700000" flipH="1">
            <a:off x="-4887913" y="-2632888"/>
            <a:ext cx="7622876" cy="5121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3"/>
          <p:cNvPicPr preferRelativeResize="0"/>
          <p:nvPr/>
        </p:nvPicPr>
        <p:blipFill rotWithShape="1">
          <a:blip r:embed="rId3">
            <a:alphaModFix amt="70000"/>
          </a:blip>
          <a:srcRect l="29064" r="11812"/>
          <a:stretch/>
        </p:blipFill>
        <p:spPr>
          <a:xfrm rot="5400000">
            <a:off x="-4328675" y="3426475"/>
            <a:ext cx="5406024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3"/>
          <p:cNvPicPr preferRelativeResize="0"/>
          <p:nvPr/>
        </p:nvPicPr>
        <p:blipFill rotWithShape="1">
          <a:blip r:embed="rId4">
            <a:alphaModFix amt="40000"/>
          </a:blip>
          <a:srcRect b="26847"/>
          <a:stretch/>
        </p:blipFill>
        <p:spPr>
          <a:xfrm rot="-1800000">
            <a:off x="-2121325" y="5593753"/>
            <a:ext cx="9144004" cy="374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3"/>
          <p:cNvPicPr preferRelativeResize="0"/>
          <p:nvPr/>
        </p:nvPicPr>
        <p:blipFill rotWithShape="1">
          <a:blip r:embed="rId2">
            <a:alphaModFix amt="42000"/>
          </a:blip>
          <a:srcRect l="7894" r="8736"/>
          <a:stretch/>
        </p:blipFill>
        <p:spPr>
          <a:xfrm flipH="1">
            <a:off x="6978487" y="2826688"/>
            <a:ext cx="7622876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3"/>
          <p:cNvPicPr preferRelativeResize="0"/>
          <p:nvPr/>
        </p:nvPicPr>
        <p:blipFill rotWithShape="1">
          <a:blip r:embed="rId4">
            <a:alphaModFix amt="80000"/>
          </a:blip>
          <a:srcRect b="26847"/>
          <a:stretch/>
        </p:blipFill>
        <p:spPr>
          <a:xfrm rot="-9000000">
            <a:off x="7544023" y="194816"/>
            <a:ext cx="9144004" cy="374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3"/>
          <p:cNvPicPr preferRelativeResize="0"/>
          <p:nvPr/>
        </p:nvPicPr>
        <p:blipFill rotWithShape="1">
          <a:blip r:embed="rId2">
            <a:alphaModFix amt="42000"/>
          </a:blip>
          <a:srcRect l="7894" r="8736"/>
          <a:stretch/>
        </p:blipFill>
        <p:spPr>
          <a:xfrm flipH="1">
            <a:off x="-2445363" y="4207262"/>
            <a:ext cx="7622876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3"/>
          <p:cNvPicPr preferRelativeResize="0"/>
          <p:nvPr/>
        </p:nvPicPr>
        <p:blipFill rotWithShape="1">
          <a:blip r:embed="rId5">
            <a:alphaModFix amt="33000"/>
          </a:blip>
          <a:srcRect b="19858"/>
          <a:stretch/>
        </p:blipFill>
        <p:spPr>
          <a:xfrm rot="-7199994">
            <a:off x="6268326" y="-823928"/>
            <a:ext cx="6074867" cy="2726657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3"/>
          <p:cNvSpPr txBox="1">
            <a:spLocks noGrp="1"/>
          </p:cNvSpPr>
          <p:nvPr>
            <p:ph type="title" idx="2"/>
          </p:nvPr>
        </p:nvSpPr>
        <p:spPr>
          <a:xfrm>
            <a:off x="720000" y="1696250"/>
            <a:ext cx="2601300" cy="37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5" name="Google Shape;285;p23"/>
          <p:cNvSpPr txBox="1">
            <a:spLocks noGrp="1"/>
          </p:cNvSpPr>
          <p:nvPr>
            <p:ph type="subTitle" idx="1"/>
          </p:nvPr>
        </p:nvSpPr>
        <p:spPr>
          <a:xfrm>
            <a:off x="720012" y="2128575"/>
            <a:ext cx="2601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23"/>
          <p:cNvSpPr txBox="1">
            <a:spLocks noGrp="1"/>
          </p:cNvSpPr>
          <p:nvPr>
            <p:ph type="title" idx="3"/>
          </p:nvPr>
        </p:nvSpPr>
        <p:spPr>
          <a:xfrm>
            <a:off x="5719197" y="1696250"/>
            <a:ext cx="2711700" cy="37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7" name="Google Shape;287;p23"/>
          <p:cNvSpPr txBox="1">
            <a:spLocks noGrp="1"/>
          </p:cNvSpPr>
          <p:nvPr>
            <p:ph type="subTitle" idx="4"/>
          </p:nvPr>
        </p:nvSpPr>
        <p:spPr>
          <a:xfrm>
            <a:off x="5719187" y="2128575"/>
            <a:ext cx="2711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3"/>
          <p:cNvSpPr txBox="1">
            <a:spLocks noGrp="1"/>
          </p:cNvSpPr>
          <p:nvPr>
            <p:ph type="title" idx="5"/>
          </p:nvPr>
        </p:nvSpPr>
        <p:spPr>
          <a:xfrm>
            <a:off x="720025" y="3121825"/>
            <a:ext cx="2601300" cy="37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9" name="Google Shape;289;p23"/>
          <p:cNvSpPr txBox="1">
            <a:spLocks noGrp="1"/>
          </p:cNvSpPr>
          <p:nvPr>
            <p:ph type="subTitle" idx="6"/>
          </p:nvPr>
        </p:nvSpPr>
        <p:spPr>
          <a:xfrm>
            <a:off x="720012" y="3547575"/>
            <a:ext cx="2601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3"/>
          <p:cNvSpPr txBox="1">
            <a:spLocks noGrp="1"/>
          </p:cNvSpPr>
          <p:nvPr>
            <p:ph type="title" idx="7"/>
          </p:nvPr>
        </p:nvSpPr>
        <p:spPr>
          <a:xfrm>
            <a:off x="5719201" y="3121825"/>
            <a:ext cx="2711700" cy="37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1" name="Google Shape;291;p23"/>
          <p:cNvSpPr txBox="1">
            <a:spLocks noGrp="1"/>
          </p:cNvSpPr>
          <p:nvPr>
            <p:ph type="subTitle" idx="8"/>
          </p:nvPr>
        </p:nvSpPr>
        <p:spPr>
          <a:xfrm>
            <a:off x="5719188" y="3547575"/>
            <a:ext cx="2711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9810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4"/>
          <p:cNvGrpSpPr/>
          <p:nvPr/>
        </p:nvGrpSpPr>
        <p:grpSpPr>
          <a:xfrm>
            <a:off x="-8062951" y="-4343363"/>
            <a:ext cx="22664314" cy="15835411"/>
            <a:chOff x="-8062951" y="-4343363"/>
            <a:chExt cx="22664314" cy="15835411"/>
          </a:xfrm>
        </p:grpSpPr>
        <p:pic>
          <p:nvPicPr>
            <p:cNvPr id="294" name="Google Shape;294;p24"/>
            <p:cNvPicPr preferRelativeResize="0"/>
            <p:nvPr/>
          </p:nvPicPr>
          <p:blipFill rotWithShape="1">
            <a:blip r:embed="rId2">
              <a:alphaModFix amt="42000"/>
            </a:blip>
            <a:srcRect l="7894" r="8736"/>
            <a:stretch/>
          </p:blipFill>
          <p:spPr>
            <a:xfrm flipH="1">
              <a:off x="-3957151" y="3851563"/>
              <a:ext cx="7622876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24"/>
            <p:cNvPicPr preferRelativeResize="0"/>
            <p:nvPr/>
          </p:nvPicPr>
          <p:blipFill rotWithShape="1">
            <a:blip r:embed="rId3">
              <a:alphaModFix amt="40000"/>
            </a:blip>
            <a:srcRect b="26847"/>
            <a:stretch/>
          </p:blipFill>
          <p:spPr>
            <a:xfrm rot="-1800000">
              <a:off x="-1184975" y="5710678"/>
              <a:ext cx="9144004" cy="374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24"/>
            <p:cNvPicPr preferRelativeResize="0"/>
            <p:nvPr/>
          </p:nvPicPr>
          <p:blipFill rotWithShape="1">
            <a:blip r:embed="rId3">
              <a:alphaModFix amt="80000"/>
            </a:blip>
            <a:srcRect b="26847"/>
            <a:stretch/>
          </p:blipFill>
          <p:spPr>
            <a:xfrm rot="-9000000">
              <a:off x="-7738902" y="-206509"/>
              <a:ext cx="9144004" cy="374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p24"/>
            <p:cNvPicPr preferRelativeResize="0"/>
            <p:nvPr/>
          </p:nvPicPr>
          <p:blipFill rotWithShape="1">
            <a:blip r:embed="rId4">
              <a:alphaModFix amt="33000"/>
            </a:blip>
            <a:srcRect b="19858"/>
            <a:stretch/>
          </p:blipFill>
          <p:spPr>
            <a:xfrm rot="-7199994">
              <a:off x="-4561124" y="-2394528"/>
              <a:ext cx="6074867" cy="2726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Google Shape;298;p24"/>
            <p:cNvPicPr preferRelativeResize="0"/>
            <p:nvPr/>
          </p:nvPicPr>
          <p:blipFill rotWithShape="1">
            <a:blip r:embed="rId5">
              <a:alphaModFix amt="70000"/>
            </a:blip>
            <a:srcRect l="29064" r="11812"/>
            <a:stretch/>
          </p:blipFill>
          <p:spPr>
            <a:xfrm rot="5400000">
              <a:off x="7217450" y="3578875"/>
              <a:ext cx="5406024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p24"/>
            <p:cNvPicPr preferRelativeResize="0"/>
            <p:nvPr/>
          </p:nvPicPr>
          <p:blipFill rotWithShape="1">
            <a:blip r:embed="rId2">
              <a:alphaModFix amt="42000"/>
            </a:blip>
            <a:srcRect l="7894" r="8736"/>
            <a:stretch/>
          </p:blipFill>
          <p:spPr>
            <a:xfrm rot="10800000">
              <a:off x="6978487" y="-3251112"/>
              <a:ext cx="7622876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24"/>
            <p:cNvPicPr preferRelativeResize="0"/>
            <p:nvPr/>
          </p:nvPicPr>
          <p:blipFill>
            <a:blip r:embed="rId6">
              <a:alphaModFix amt="60000"/>
            </a:blip>
            <a:stretch>
              <a:fillRect/>
            </a:stretch>
          </p:blipFill>
          <p:spPr>
            <a:xfrm>
              <a:off x="5479415" y="-1016220"/>
              <a:ext cx="3370860" cy="18878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24"/>
            <p:cNvPicPr preferRelativeResize="0"/>
            <p:nvPr/>
          </p:nvPicPr>
          <p:blipFill rotWithShape="1">
            <a:blip r:embed="rId4">
              <a:alphaModFix amt="33000"/>
            </a:blip>
            <a:srcRect b="19858"/>
            <a:stretch/>
          </p:blipFill>
          <p:spPr>
            <a:xfrm rot="-7199994">
              <a:off x="7630313" y="2820497"/>
              <a:ext cx="6074867" cy="27266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2" name="Google Shape;302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4"/>
          <p:cNvSpPr txBox="1">
            <a:spLocks noGrp="1"/>
          </p:cNvSpPr>
          <p:nvPr>
            <p:ph type="title" idx="2"/>
          </p:nvPr>
        </p:nvSpPr>
        <p:spPr>
          <a:xfrm>
            <a:off x="713113" y="1848650"/>
            <a:ext cx="24012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4" name="Google Shape;304;p24"/>
          <p:cNvSpPr txBox="1">
            <a:spLocks noGrp="1"/>
          </p:cNvSpPr>
          <p:nvPr>
            <p:ph type="subTitle" idx="1"/>
          </p:nvPr>
        </p:nvSpPr>
        <p:spPr>
          <a:xfrm>
            <a:off x="713113" y="2280975"/>
            <a:ext cx="2401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4"/>
          <p:cNvSpPr txBox="1">
            <a:spLocks noGrp="1"/>
          </p:cNvSpPr>
          <p:nvPr>
            <p:ph type="title" idx="3"/>
          </p:nvPr>
        </p:nvSpPr>
        <p:spPr>
          <a:xfrm>
            <a:off x="3371413" y="1848650"/>
            <a:ext cx="24012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6" name="Google Shape;306;p24"/>
          <p:cNvSpPr txBox="1">
            <a:spLocks noGrp="1"/>
          </p:cNvSpPr>
          <p:nvPr>
            <p:ph type="subTitle" idx="4"/>
          </p:nvPr>
        </p:nvSpPr>
        <p:spPr>
          <a:xfrm>
            <a:off x="3371413" y="2280975"/>
            <a:ext cx="2401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4"/>
          <p:cNvSpPr txBox="1">
            <a:spLocks noGrp="1"/>
          </p:cNvSpPr>
          <p:nvPr>
            <p:ph type="title" idx="5"/>
          </p:nvPr>
        </p:nvSpPr>
        <p:spPr>
          <a:xfrm>
            <a:off x="713113" y="3683625"/>
            <a:ext cx="24012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8" name="Google Shape;308;p24"/>
          <p:cNvSpPr txBox="1">
            <a:spLocks noGrp="1"/>
          </p:cNvSpPr>
          <p:nvPr>
            <p:ph type="subTitle" idx="6"/>
          </p:nvPr>
        </p:nvSpPr>
        <p:spPr>
          <a:xfrm>
            <a:off x="713113" y="4115950"/>
            <a:ext cx="2401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24"/>
          <p:cNvSpPr txBox="1">
            <a:spLocks noGrp="1"/>
          </p:cNvSpPr>
          <p:nvPr>
            <p:ph type="title" idx="7"/>
          </p:nvPr>
        </p:nvSpPr>
        <p:spPr>
          <a:xfrm>
            <a:off x="3371413" y="3683625"/>
            <a:ext cx="24012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0" name="Google Shape;310;p24"/>
          <p:cNvSpPr txBox="1">
            <a:spLocks noGrp="1"/>
          </p:cNvSpPr>
          <p:nvPr>
            <p:ph type="subTitle" idx="8"/>
          </p:nvPr>
        </p:nvSpPr>
        <p:spPr>
          <a:xfrm>
            <a:off x="3371413" y="4115950"/>
            <a:ext cx="2401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24"/>
          <p:cNvSpPr txBox="1">
            <a:spLocks noGrp="1"/>
          </p:cNvSpPr>
          <p:nvPr>
            <p:ph type="title" idx="9"/>
          </p:nvPr>
        </p:nvSpPr>
        <p:spPr>
          <a:xfrm>
            <a:off x="6029725" y="1848650"/>
            <a:ext cx="24012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2" name="Google Shape;312;p24"/>
          <p:cNvSpPr txBox="1">
            <a:spLocks noGrp="1"/>
          </p:cNvSpPr>
          <p:nvPr>
            <p:ph type="subTitle" idx="13"/>
          </p:nvPr>
        </p:nvSpPr>
        <p:spPr>
          <a:xfrm>
            <a:off x="6029725" y="2280975"/>
            <a:ext cx="2401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4"/>
          <p:cNvSpPr txBox="1">
            <a:spLocks noGrp="1"/>
          </p:cNvSpPr>
          <p:nvPr>
            <p:ph type="title" idx="14"/>
          </p:nvPr>
        </p:nvSpPr>
        <p:spPr>
          <a:xfrm>
            <a:off x="6029725" y="3683625"/>
            <a:ext cx="24012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4" name="Google Shape;314;p24"/>
          <p:cNvSpPr txBox="1">
            <a:spLocks noGrp="1"/>
          </p:cNvSpPr>
          <p:nvPr>
            <p:ph type="subTitle" idx="15"/>
          </p:nvPr>
        </p:nvSpPr>
        <p:spPr>
          <a:xfrm>
            <a:off x="6029725" y="4115950"/>
            <a:ext cx="2401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9905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25"/>
          <p:cNvGrpSpPr/>
          <p:nvPr/>
        </p:nvGrpSpPr>
        <p:grpSpPr>
          <a:xfrm>
            <a:off x="-3803050" y="-4812688"/>
            <a:ext cx="18323276" cy="12600826"/>
            <a:chOff x="-3803050" y="-4812688"/>
            <a:chExt cx="18323276" cy="12600826"/>
          </a:xfrm>
        </p:grpSpPr>
        <p:pic>
          <p:nvPicPr>
            <p:cNvPr id="317" name="Google Shape;317;p25"/>
            <p:cNvPicPr preferRelativeResize="0"/>
            <p:nvPr/>
          </p:nvPicPr>
          <p:blipFill rotWithShape="1">
            <a:blip r:embed="rId2">
              <a:alphaModFix amt="23000"/>
            </a:blip>
            <a:srcRect l="11918" r="8145"/>
            <a:stretch/>
          </p:blipFill>
          <p:spPr>
            <a:xfrm>
              <a:off x="1966213" y="4136813"/>
              <a:ext cx="5211551" cy="3651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p25"/>
            <p:cNvPicPr preferRelativeResize="0"/>
            <p:nvPr/>
          </p:nvPicPr>
          <p:blipFill rotWithShape="1">
            <a:blip r:embed="rId3">
              <a:alphaModFix amt="33000"/>
            </a:blip>
            <a:srcRect b="19858"/>
            <a:stretch/>
          </p:blipFill>
          <p:spPr>
            <a:xfrm rot="-7199994">
              <a:off x="-2961087" y="-2863853"/>
              <a:ext cx="6074867" cy="2726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p25"/>
            <p:cNvPicPr preferRelativeResize="0"/>
            <p:nvPr/>
          </p:nvPicPr>
          <p:blipFill rotWithShape="1">
            <a:blip r:embed="rId4">
              <a:alphaModFix amt="64000"/>
            </a:blip>
            <a:srcRect l="8933" r="40875"/>
            <a:stretch/>
          </p:blipFill>
          <p:spPr>
            <a:xfrm>
              <a:off x="-3803050" y="-149275"/>
              <a:ext cx="4589302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25"/>
            <p:cNvPicPr preferRelativeResize="0"/>
            <p:nvPr/>
          </p:nvPicPr>
          <p:blipFill rotWithShape="1">
            <a:blip r:embed="rId5">
              <a:alphaModFix amt="20000"/>
            </a:blip>
            <a:srcRect l="19329" r="19846"/>
            <a:stretch/>
          </p:blipFill>
          <p:spPr>
            <a:xfrm>
              <a:off x="8154500" y="2983838"/>
              <a:ext cx="2830269" cy="260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p25"/>
            <p:cNvPicPr preferRelativeResize="0"/>
            <p:nvPr/>
          </p:nvPicPr>
          <p:blipFill rotWithShape="1">
            <a:blip r:embed="rId6">
              <a:alphaModFix amt="42000"/>
            </a:blip>
            <a:srcRect l="7894" r="8736"/>
            <a:stretch/>
          </p:blipFill>
          <p:spPr>
            <a:xfrm rot="10800000">
              <a:off x="6897349" y="-2314587"/>
              <a:ext cx="7622876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25"/>
            <p:cNvPicPr preferRelativeResize="0"/>
            <p:nvPr/>
          </p:nvPicPr>
          <p:blipFill rotWithShape="1">
            <a:blip r:embed="rId7">
              <a:alphaModFix/>
            </a:blip>
            <a:srcRect l="33553" r="32232" b="48995"/>
            <a:stretch/>
          </p:blipFill>
          <p:spPr>
            <a:xfrm>
              <a:off x="8154511" y="4736223"/>
              <a:ext cx="1113600" cy="9297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3" name="Google Shape;323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25"/>
          <p:cNvSpPr txBox="1">
            <a:spLocks noGrp="1"/>
          </p:cNvSpPr>
          <p:nvPr>
            <p:ph type="title" idx="2"/>
          </p:nvPr>
        </p:nvSpPr>
        <p:spPr>
          <a:xfrm>
            <a:off x="1952900" y="1304775"/>
            <a:ext cx="2401200" cy="37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5" name="Google Shape;325;p25"/>
          <p:cNvSpPr txBox="1">
            <a:spLocks noGrp="1"/>
          </p:cNvSpPr>
          <p:nvPr>
            <p:ph type="subTitle" idx="1"/>
          </p:nvPr>
        </p:nvSpPr>
        <p:spPr>
          <a:xfrm>
            <a:off x="1952900" y="1737100"/>
            <a:ext cx="2401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5"/>
          <p:cNvSpPr txBox="1">
            <a:spLocks noGrp="1"/>
          </p:cNvSpPr>
          <p:nvPr>
            <p:ph type="title" idx="3"/>
          </p:nvPr>
        </p:nvSpPr>
        <p:spPr>
          <a:xfrm>
            <a:off x="1952888" y="2456100"/>
            <a:ext cx="2401200" cy="37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7" name="Google Shape;327;p25"/>
          <p:cNvSpPr txBox="1">
            <a:spLocks noGrp="1"/>
          </p:cNvSpPr>
          <p:nvPr>
            <p:ph type="subTitle" idx="4"/>
          </p:nvPr>
        </p:nvSpPr>
        <p:spPr>
          <a:xfrm>
            <a:off x="1952888" y="2888425"/>
            <a:ext cx="2401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25"/>
          <p:cNvSpPr txBox="1">
            <a:spLocks noGrp="1"/>
          </p:cNvSpPr>
          <p:nvPr>
            <p:ph type="title" idx="5"/>
          </p:nvPr>
        </p:nvSpPr>
        <p:spPr>
          <a:xfrm>
            <a:off x="1952900" y="3607425"/>
            <a:ext cx="2401200" cy="37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9" name="Google Shape;329;p25"/>
          <p:cNvSpPr txBox="1">
            <a:spLocks noGrp="1"/>
          </p:cNvSpPr>
          <p:nvPr>
            <p:ph type="subTitle" idx="6"/>
          </p:nvPr>
        </p:nvSpPr>
        <p:spPr>
          <a:xfrm>
            <a:off x="1952900" y="4039750"/>
            <a:ext cx="2401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25"/>
          <p:cNvSpPr txBox="1">
            <a:spLocks noGrp="1"/>
          </p:cNvSpPr>
          <p:nvPr>
            <p:ph type="title" idx="7"/>
          </p:nvPr>
        </p:nvSpPr>
        <p:spPr>
          <a:xfrm>
            <a:off x="5964538" y="2455274"/>
            <a:ext cx="2401200" cy="37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1" name="Google Shape;331;p25"/>
          <p:cNvSpPr txBox="1">
            <a:spLocks noGrp="1"/>
          </p:cNvSpPr>
          <p:nvPr>
            <p:ph type="subTitle" idx="8"/>
          </p:nvPr>
        </p:nvSpPr>
        <p:spPr>
          <a:xfrm>
            <a:off x="5964538" y="2887599"/>
            <a:ext cx="2401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25"/>
          <p:cNvSpPr txBox="1">
            <a:spLocks noGrp="1"/>
          </p:cNvSpPr>
          <p:nvPr>
            <p:ph type="title" idx="9"/>
          </p:nvPr>
        </p:nvSpPr>
        <p:spPr>
          <a:xfrm>
            <a:off x="5964525" y="1304772"/>
            <a:ext cx="2401200" cy="37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3" name="Google Shape;333;p25"/>
          <p:cNvSpPr txBox="1">
            <a:spLocks noGrp="1"/>
          </p:cNvSpPr>
          <p:nvPr>
            <p:ph type="subTitle" idx="13"/>
          </p:nvPr>
        </p:nvSpPr>
        <p:spPr>
          <a:xfrm>
            <a:off x="5964525" y="1737097"/>
            <a:ext cx="2401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5"/>
          <p:cNvSpPr txBox="1">
            <a:spLocks noGrp="1"/>
          </p:cNvSpPr>
          <p:nvPr>
            <p:ph type="title" idx="14"/>
          </p:nvPr>
        </p:nvSpPr>
        <p:spPr>
          <a:xfrm>
            <a:off x="5964525" y="3605775"/>
            <a:ext cx="2401200" cy="37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5" name="Google Shape;335;p25"/>
          <p:cNvSpPr txBox="1">
            <a:spLocks noGrp="1"/>
          </p:cNvSpPr>
          <p:nvPr>
            <p:ph type="subTitle" idx="15"/>
          </p:nvPr>
        </p:nvSpPr>
        <p:spPr>
          <a:xfrm>
            <a:off x="5964525" y="4038100"/>
            <a:ext cx="2401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6681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26"/>
          <p:cNvPicPr preferRelativeResize="0"/>
          <p:nvPr/>
        </p:nvPicPr>
        <p:blipFill rotWithShape="1">
          <a:blip r:embed="rId2">
            <a:alphaModFix amt="70000"/>
          </a:blip>
          <a:srcRect l="29064" r="11812"/>
          <a:stretch/>
        </p:blipFill>
        <p:spPr>
          <a:xfrm rot="5400000">
            <a:off x="-4386725" y="3578875"/>
            <a:ext cx="5406024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6"/>
          <p:cNvPicPr preferRelativeResize="0"/>
          <p:nvPr/>
        </p:nvPicPr>
        <p:blipFill rotWithShape="1">
          <a:blip r:embed="rId3">
            <a:alphaModFix amt="33000"/>
          </a:blip>
          <a:srcRect b="19858"/>
          <a:stretch/>
        </p:blipFill>
        <p:spPr>
          <a:xfrm rot="-7199994">
            <a:off x="-2939362" y="3716772"/>
            <a:ext cx="6074867" cy="2726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6"/>
          <p:cNvPicPr preferRelativeResize="0"/>
          <p:nvPr/>
        </p:nvPicPr>
        <p:blipFill rotWithShape="1">
          <a:blip r:embed="rId4">
            <a:alphaModFix amt="42000"/>
          </a:blip>
          <a:srcRect l="7894" r="8736"/>
          <a:stretch/>
        </p:blipFill>
        <p:spPr>
          <a:xfrm rot="10800000">
            <a:off x="-4825438" y="-3251112"/>
            <a:ext cx="7622876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6"/>
          <p:cNvPicPr preferRelativeResize="0"/>
          <p:nvPr/>
        </p:nvPicPr>
        <p:blipFill>
          <a:blip r:embed="rId5">
            <a:alphaModFix amt="60000"/>
          </a:blip>
          <a:stretch>
            <a:fillRect/>
          </a:stretch>
        </p:blipFill>
        <p:spPr>
          <a:xfrm>
            <a:off x="-2178822" y="-884943"/>
            <a:ext cx="3370860" cy="188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6"/>
          <p:cNvPicPr preferRelativeResize="0"/>
          <p:nvPr/>
        </p:nvPicPr>
        <p:blipFill rotWithShape="1">
          <a:blip r:embed="rId6">
            <a:alphaModFix amt="80000"/>
          </a:blip>
          <a:srcRect b="26847"/>
          <a:stretch/>
        </p:blipFill>
        <p:spPr>
          <a:xfrm rot="-9000000">
            <a:off x="7846048" y="596141"/>
            <a:ext cx="9144004" cy="374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6"/>
          <p:cNvPicPr preferRelativeResize="0"/>
          <p:nvPr/>
        </p:nvPicPr>
        <p:blipFill rotWithShape="1">
          <a:blip r:embed="rId4">
            <a:alphaModFix amt="42000"/>
          </a:blip>
          <a:srcRect l="7894" r="8736"/>
          <a:stretch/>
        </p:blipFill>
        <p:spPr>
          <a:xfrm flipH="1">
            <a:off x="6812874" y="3070213"/>
            <a:ext cx="7622876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6"/>
          <p:cNvPicPr preferRelativeResize="0"/>
          <p:nvPr/>
        </p:nvPicPr>
        <p:blipFill rotWithShape="1">
          <a:blip r:embed="rId6">
            <a:alphaModFix amt="40000"/>
          </a:blip>
          <a:srcRect b="26847"/>
          <a:stretch/>
        </p:blipFill>
        <p:spPr>
          <a:xfrm rot="-1800000">
            <a:off x="-1339775" y="5618278"/>
            <a:ext cx="9144004" cy="37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4110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27"/>
          <p:cNvPicPr preferRelativeResize="0"/>
          <p:nvPr/>
        </p:nvPicPr>
        <p:blipFill rotWithShape="1">
          <a:blip r:embed="rId2">
            <a:alphaModFix amt="80000"/>
          </a:blip>
          <a:srcRect b="26847"/>
          <a:stretch/>
        </p:blipFill>
        <p:spPr>
          <a:xfrm rot="-9000000">
            <a:off x="-7521002" y="596141"/>
            <a:ext cx="9144004" cy="374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7"/>
          <p:cNvPicPr preferRelativeResize="0"/>
          <p:nvPr/>
        </p:nvPicPr>
        <p:blipFill rotWithShape="1">
          <a:blip r:embed="rId3">
            <a:alphaModFix amt="42000"/>
          </a:blip>
          <a:srcRect l="7894" r="8736"/>
          <a:stretch/>
        </p:blipFill>
        <p:spPr>
          <a:xfrm flipH="1">
            <a:off x="-4386776" y="3114388"/>
            <a:ext cx="7622876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7"/>
          <p:cNvPicPr preferRelativeResize="0"/>
          <p:nvPr/>
        </p:nvPicPr>
        <p:blipFill rotWithShape="1">
          <a:blip r:embed="rId3">
            <a:alphaModFix amt="42000"/>
          </a:blip>
          <a:srcRect l="7894" r="8736"/>
          <a:stretch/>
        </p:blipFill>
        <p:spPr>
          <a:xfrm flipH="1">
            <a:off x="-4386776" y="-3818087"/>
            <a:ext cx="7622876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7"/>
          <p:cNvPicPr preferRelativeResize="0"/>
          <p:nvPr/>
        </p:nvPicPr>
        <p:blipFill rotWithShape="1">
          <a:blip r:embed="rId2">
            <a:alphaModFix amt="40000"/>
          </a:blip>
          <a:srcRect b="26847"/>
          <a:stretch/>
        </p:blipFill>
        <p:spPr>
          <a:xfrm rot="-1800000">
            <a:off x="1954250" y="5483653"/>
            <a:ext cx="9144004" cy="374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7"/>
          <p:cNvPicPr preferRelativeResize="0"/>
          <p:nvPr/>
        </p:nvPicPr>
        <p:blipFill rotWithShape="1">
          <a:blip r:embed="rId4">
            <a:alphaModFix amt="33000"/>
          </a:blip>
          <a:srcRect b="19858"/>
          <a:stretch/>
        </p:blipFill>
        <p:spPr>
          <a:xfrm rot="-7199994">
            <a:off x="5685476" y="-2394528"/>
            <a:ext cx="6074867" cy="2726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7"/>
          <p:cNvPicPr preferRelativeResize="0"/>
          <p:nvPr/>
        </p:nvPicPr>
        <p:blipFill rotWithShape="1">
          <a:blip r:embed="rId5">
            <a:alphaModFix/>
          </a:blip>
          <a:srcRect l="33553" r="32232" b="48995"/>
          <a:stretch/>
        </p:blipFill>
        <p:spPr>
          <a:xfrm>
            <a:off x="7317311" y="-517827"/>
            <a:ext cx="1113600" cy="92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7"/>
          <p:cNvPicPr preferRelativeResize="0"/>
          <p:nvPr/>
        </p:nvPicPr>
        <p:blipFill rotWithShape="1">
          <a:blip r:embed="rId6">
            <a:alphaModFix amt="64000"/>
          </a:blip>
          <a:srcRect l="8933" r="40875"/>
          <a:stretch/>
        </p:blipFill>
        <p:spPr>
          <a:xfrm>
            <a:off x="2277350" y="4508825"/>
            <a:ext cx="4589302" cy="512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96597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28"/>
          <p:cNvPicPr preferRelativeResize="0"/>
          <p:nvPr/>
        </p:nvPicPr>
        <p:blipFill rotWithShape="1">
          <a:blip r:embed="rId2">
            <a:alphaModFix amt="64000"/>
          </a:blip>
          <a:srcRect l="8933" r="40875"/>
          <a:stretch/>
        </p:blipFill>
        <p:spPr>
          <a:xfrm>
            <a:off x="-3056400" y="3547575"/>
            <a:ext cx="4589302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8"/>
          <p:cNvPicPr preferRelativeResize="0"/>
          <p:nvPr/>
        </p:nvPicPr>
        <p:blipFill rotWithShape="1">
          <a:blip r:embed="rId3">
            <a:alphaModFix amt="33000"/>
          </a:blip>
          <a:srcRect b="19858"/>
          <a:stretch/>
        </p:blipFill>
        <p:spPr>
          <a:xfrm rot="-7199994">
            <a:off x="5685476" y="-2394528"/>
            <a:ext cx="6074867" cy="2726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8"/>
          <p:cNvPicPr preferRelativeResize="0"/>
          <p:nvPr/>
        </p:nvPicPr>
        <p:blipFill rotWithShape="1">
          <a:blip r:embed="rId4">
            <a:alphaModFix amt="80000"/>
          </a:blip>
          <a:srcRect b="26847"/>
          <a:stretch/>
        </p:blipFill>
        <p:spPr>
          <a:xfrm rot="-8999993">
            <a:off x="-3200491" y="-269569"/>
            <a:ext cx="4175786" cy="1710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8"/>
          <p:cNvPicPr preferRelativeResize="0"/>
          <p:nvPr/>
        </p:nvPicPr>
        <p:blipFill rotWithShape="1">
          <a:blip r:embed="rId5">
            <a:alphaModFix/>
          </a:blip>
          <a:srcRect l="33553" r="32232" b="48995"/>
          <a:stretch/>
        </p:blipFill>
        <p:spPr>
          <a:xfrm>
            <a:off x="11" y="-517827"/>
            <a:ext cx="1113600" cy="92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8"/>
          <p:cNvPicPr preferRelativeResize="0"/>
          <p:nvPr/>
        </p:nvPicPr>
        <p:blipFill rotWithShape="1">
          <a:blip r:embed="rId6">
            <a:alphaModFix amt="42000"/>
          </a:blip>
          <a:srcRect l="7894" r="8736"/>
          <a:stretch/>
        </p:blipFill>
        <p:spPr>
          <a:xfrm rot="10800000">
            <a:off x="6866987" y="3191438"/>
            <a:ext cx="7622876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8"/>
          <p:cNvPicPr preferRelativeResize="0"/>
          <p:nvPr/>
        </p:nvPicPr>
        <p:blipFill rotWithShape="1">
          <a:blip r:embed="rId7">
            <a:alphaModFix amt="20000"/>
          </a:blip>
          <a:srcRect l="19329" r="19846"/>
          <a:stretch/>
        </p:blipFill>
        <p:spPr>
          <a:xfrm>
            <a:off x="8430900" y="1394125"/>
            <a:ext cx="2830269" cy="260615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5169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29"/>
          <p:cNvPicPr preferRelativeResize="0"/>
          <p:nvPr/>
        </p:nvPicPr>
        <p:blipFill rotWithShape="1">
          <a:blip r:embed="rId2">
            <a:alphaModFix amt="33000"/>
          </a:blip>
          <a:srcRect b="19858"/>
          <a:stretch/>
        </p:blipFill>
        <p:spPr>
          <a:xfrm rot="-7199994">
            <a:off x="-3755949" y="-2459678"/>
            <a:ext cx="6074867" cy="2726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9"/>
          <p:cNvPicPr preferRelativeResize="0"/>
          <p:nvPr/>
        </p:nvPicPr>
        <p:blipFill rotWithShape="1">
          <a:blip r:embed="rId3">
            <a:alphaModFix amt="42000"/>
          </a:blip>
          <a:srcRect l="7894" r="8736"/>
          <a:stretch/>
        </p:blipFill>
        <p:spPr>
          <a:xfrm rot="10800000">
            <a:off x="-4623401" y="3219913"/>
            <a:ext cx="7622876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9"/>
          <p:cNvPicPr preferRelativeResize="0"/>
          <p:nvPr/>
        </p:nvPicPr>
        <p:blipFill rotWithShape="1">
          <a:blip r:embed="rId4">
            <a:alphaModFix amt="20000"/>
          </a:blip>
          <a:srcRect l="19329" r="19846"/>
          <a:stretch/>
        </p:blipFill>
        <p:spPr>
          <a:xfrm>
            <a:off x="-2227088" y="1329800"/>
            <a:ext cx="2830269" cy="260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9"/>
          <p:cNvPicPr preferRelativeResize="0"/>
          <p:nvPr/>
        </p:nvPicPr>
        <p:blipFill rotWithShape="1">
          <a:blip r:embed="rId5">
            <a:alphaModFix amt="80000"/>
          </a:blip>
          <a:srcRect b="26847"/>
          <a:stretch/>
        </p:blipFill>
        <p:spPr>
          <a:xfrm rot="-8999999">
            <a:off x="7485115" y="33214"/>
            <a:ext cx="7841471" cy="3212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9"/>
          <p:cNvPicPr preferRelativeResize="0"/>
          <p:nvPr/>
        </p:nvPicPr>
        <p:blipFill rotWithShape="1">
          <a:blip r:embed="rId3">
            <a:alphaModFix amt="42000"/>
          </a:blip>
          <a:srcRect l="7894" r="8736"/>
          <a:stretch/>
        </p:blipFill>
        <p:spPr>
          <a:xfrm flipH="1">
            <a:off x="6812874" y="3070213"/>
            <a:ext cx="7622876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9"/>
          <p:cNvPicPr preferRelativeResize="0"/>
          <p:nvPr/>
        </p:nvPicPr>
        <p:blipFill rotWithShape="1">
          <a:blip r:embed="rId6">
            <a:alphaModFix amt="64000"/>
          </a:blip>
          <a:srcRect l="8933" r="40875"/>
          <a:stretch/>
        </p:blipFill>
        <p:spPr>
          <a:xfrm>
            <a:off x="2277350" y="4508825"/>
            <a:ext cx="4589302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9"/>
          <p:cNvPicPr preferRelativeResize="0"/>
          <p:nvPr/>
        </p:nvPicPr>
        <p:blipFill rotWithShape="1">
          <a:blip r:embed="rId7">
            <a:alphaModFix/>
          </a:blip>
          <a:srcRect l="33553" r="32232" b="48995"/>
          <a:stretch/>
        </p:blipFill>
        <p:spPr>
          <a:xfrm>
            <a:off x="7317311" y="-517827"/>
            <a:ext cx="1113600" cy="929798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66431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30"/>
          <p:cNvPicPr preferRelativeResize="0"/>
          <p:nvPr/>
        </p:nvPicPr>
        <p:blipFill rotWithShape="1">
          <a:blip r:embed="rId2">
            <a:alphaModFix amt="42000"/>
          </a:blip>
          <a:srcRect l="7894" r="8736"/>
          <a:stretch/>
        </p:blipFill>
        <p:spPr>
          <a:xfrm flipH="1">
            <a:off x="-4474876" y="2963788"/>
            <a:ext cx="7622876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0"/>
          <p:cNvPicPr preferRelativeResize="0"/>
          <p:nvPr/>
        </p:nvPicPr>
        <p:blipFill rotWithShape="1">
          <a:blip r:embed="rId3">
            <a:alphaModFix amt="80000"/>
          </a:blip>
          <a:srcRect b="26847"/>
          <a:stretch/>
        </p:blipFill>
        <p:spPr>
          <a:xfrm rot="-8999999">
            <a:off x="-6507935" y="-734036"/>
            <a:ext cx="7841471" cy="3212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0"/>
          <p:cNvPicPr preferRelativeResize="0"/>
          <p:nvPr/>
        </p:nvPicPr>
        <p:blipFill rotWithShape="1">
          <a:blip r:embed="rId4">
            <a:alphaModFix amt="33000"/>
          </a:blip>
          <a:srcRect b="19858"/>
          <a:stretch/>
        </p:blipFill>
        <p:spPr>
          <a:xfrm rot="-7199994">
            <a:off x="5031301" y="-2863853"/>
            <a:ext cx="6074867" cy="2726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0"/>
          <p:cNvPicPr preferRelativeResize="0"/>
          <p:nvPr/>
        </p:nvPicPr>
        <p:blipFill rotWithShape="1">
          <a:blip r:embed="rId5">
            <a:alphaModFix amt="64000"/>
          </a:blip>
          <a:srcRect l="8933" r="40875"/>
          <a:stretch/>
        </p:blipFill>
        <p:spPr>
          <a:xfrm>
            <a:off x="8142000" y="2040150"/>
            <a:ext cx="4589302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0"/>
          <p:cNvPicPr preferRelativeResize="0"/>
          <p:nvPr/>
        </p:nvPicPr>
        <p:blipFill>
          <a:blip r:embed="rId6">
            <a:alphaModFix amt="60000"/>
          </a:blip>
          <a:stretch>
            <a:fillRect/>
          </a:stretch>
        </p:blipFill>
        <p:spPr>
          <a:xfrm>
            <a:off x="-252335" y="-946345"/>
            <a:ext cx="3370860" cy="188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0"/>
          <p:cNvPicPr preferRelativeResize="0"/>
          <p:nvPr/>
        </p:nvPicPr>
        <p:blipFill rotWithShape="1">
          <a:blip r:embed="rId7">
            <a:alphaModFix amt="23000"/>
          </a:blip>
          <a:srcRect l="11918" r="8145"/>
          <a:stretch/>
        </p:blipFill>
        <p:spPr>
          <a:xfrm>
            <a:off x="1936326" y="3998650"/>
            <a:ext cx="5211551" cy="36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0"/>
          <p:cNvPicPr preferRelativeResize="0"/>
          <p:nvPr/>
        </p:nvPicPr>
        <p:blipFill rotWithShape="1">
          <a:blip r:embed="rId8">
            <a:alphaModFix/>
          </a:blip>
          <a:srcRect l="33553" r="32232" b="48995"/>
          <a:stretch/>
        </p:blipFill>
        <p:spPr>
          <a:xfrm>
            <a:off x="8669211" y="1119348"/>
            <a:ext cx="1113600" cy="929798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19852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pic>
        <p:nvPicPr>
          <p:cNvPr id="382" name="Google Shape;382;p31"/>
          <p:cNvPicPr preferRelativeResize="0"/>
          <p:nvPr/>
        </p:nvPicPr>
        <p:blipFill rotWithShape="1">
          <a:blip r:embed="rId2">
            <a:alphaModFix amt="23000"/>
          </a:blip>
          <a:srcRect l="11918" r="8145"/>
          <a:stretch/>
        </p:blipFill>
        <p:spPr>
          <a:xfrm>
            <a:off x="1763351" y="3945525"/>
            <a:ext cx="5211551" cy="36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1"/>
          <p:cNvPicPr preferRelativeResize="0"/>
          <p:nvPr/>
        </p:nvPicPr>
        <p:blipFill rotWithShape="1">
          <a:blip r:embed="rId3">
            <a:alphaModFix amt="64000"/>
          </a:blip>
          <a:srcRect l="8933" r="40875"/>
          <a:stretch/>
        </p:blipFill>
        <p:spPr>
          <a:xfrm>
            <a:off x="-3636925" y="2040150"/>
            <a:ext cx="4589302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1"/>
          <p:cNvPicPr preferRelativeResize="0"/>
          <p:nvPr/>
        </p:nvPicPr>
        <p:blipFill rotWithShape="1">
          <a:blip r:embed="rId4">
            <a:alphaModFix amt="33000"/>
          </a:blip>
          <a:srcRect b="19858"/>
          <a:stretch/>
        </p:blipFill>
        <p:spPr>
          <a:xfrm rot="-7199994">
            <a:off x="-4379712" y="-2863853"/>
            <a:ext cx="6074867" cy="2726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1"/>
          <p:cNvPicPr preferRelativeResize="0"/>
          <p:nvPr/>
        </p:nvPicPr>
        <p:blipFill>
          <a:blip r:embed="rId5">
            <a:alphaModFix amt="60000"/>
          </a:blip>
          <a:stretch>
            <a:fillRect/>
          </a:stretch>
        </p:blipFill>
        <p:spPr>
          <a:xfrm>
            <a:off x="-1836560" y="-870145"/>
            <a:ext cx="3370860" cy="188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1"/>
          <p:cNvPicPr preferRelativeResize="0"/>
          <p:nvPr/>
        </p:nvPicPr>
        <p:blipFill rotWithShape="1">
          <a:blip r:embed="rId6">
            <a:alphaModFix amt="20000"/>
          </a:blip>
          <a:srcRect l="19329" r="19846"/>
          <a:stretch/>
        </p:blipFill>
        <p:spPr>
          <a:xfrm>
            <a:off x="7776100" y="-1433712"/>
            <a:ext cx="2830269" cy="260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1"/>
          <p:cNvPicPr preferRelativeResize="0"/>
          <p:nvPr/>
        </p:nvPicPr>
        <p:blipFill rotWithShape="1">
          <a:blip r:embed="rId7">
            <a:alphaModFix amt="42000"/>
          </a:blip>
          <a:srcRect l="7894" r="8736"/>
          <a:stretch/>
        </p:blipFill>
        <p:spPr>
          <a:xfrm flipH="1">
            <a:off x="7310399" y="2591438"/>
            <a:ext cx="7622876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1"/>
          <p:cNvPicPr preferRelativeResize="0"/>
          <p:nvPr/>
        </p:nvPicPr>
        <p:blipFill rotWithShape="1">
          <a:blip r:embed="rId8">
            <a:alphaModFix/>
          </a:blip>
          <a:srcRect l="33553" r="32232" b="48995"/>
          <a:stretch/>
        </p:blipFill>
        <p:spPr>
          <a:xfrm>
            <a:off x="-658914" y="1094536"/>
            <a:ext cx="1113600" cy="929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672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pic>
        <p:nvPicPr>
          <p:cNvPr id="391" name="Google Shape;391;p32"/>
          <p:cNvPicPr preferRelativeResize="0"/>
          <p:nvPr/>
        </p:nvPicPr>
        <p:blipFill rotWithShape="1">
          <a:blip r:embed="rId2">
            <a:alphaModFix amt="42000"/>
          </a:blip>
          <a:srcRect l="7894" r="8736"/>
          <a:stretch/>
        </p:blipFill>
        <p:spPr>
          <a:xfrm flipH="1">
            <a:off x="-5716076" y="2040138"/>
            <a:ext cx="7622876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2"/>
          <p:cNvPicPr preferRelativeResize="0"/>
          <p:nvPr/>
        </p:nvPicPr>
        <p:blipFill rotWithShape="1">
          <a:blip r:embed="rId3">
            <a:alphaModFix amt="33000"/>
          </a:blip>
          <a:srcRect b="19858"/>
          <a:stretch/>
        </p:blipFill>
        <p:spPr>
          <a:xfrm rot="-7199994">
            <a:off x="5065713" y="-2863853"/>
            <a:ext cx="6074867" cy="2726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2"/>
          <p:cNvPicPr preferRelativeResize="0"/>
          <p:nvPr/>
        </p:nvPicPr>
        <p:blipFill rotWithShape="1">
          <a:blip r:embed="rId4">
            <a:alphaModFix amt="20000"/>
          </a:blip>
          <a:srcRect l="19329" r="19846"/>
          <a:stretch/>
        </p:blipFill>
        <p:spPr>
          <a:xfrm>
            <a:off x="-1754275" y="-1433712"/>
            <a:ext cx="2830269" cy="260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2"/>
          <p:cNvPicPr preferRelativeResize="0"/>
          <p:nvPr/>
        </p:nvPicPr>
        <p:blipFill rotWithShape="1">
          <a:blip r:embed="rId5">
            <a:alphaModFix amt="23000"/>
          </a:blip>
          <a:srcRect l="11918" r="8145"/>
          <a:stretch/>
        </p:blipFill>
        <p:spPr>
          <a:xfrm rot="-5400000">
            <a:off x="6387876" y="3966838"/>
            <a:ext cx="5211551" cy="36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2"/>
          <p:cNvPicPr preferRelativeResize="0"/>
          <p:nvPr/>
        </p:nvPicPr>
        <p:blipFill rotWithShape="1">
          <a:blip r:embed="rId6">
            <a:alphaModFix amt="64000"/>
          </a:blip>
          <a:srcRect l="8933" r="40875"/>
          <a:stretch/>
        </p:blipFill>
        <p:spPr>
          <a:xfrm>
            <a:off x="8218200" y="-1893975"/>
            <a:ext cx="4589302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2"/>
          <p:cNvPicPr preferRelativeResize="0"/>
          <p:nvPr/>
        </p:nvPicPr>
        <p:blipFill>
          <a:blip r:embed="rId7">
            <a:alphaModFix amt="60000"/>
          </a:blip>
          <a:stretch>
            <a:fillRect/>
          </a:stretch>
        </p:blipFill>
        <p:spPr>
          <a:xfrm>
            <a:off x="-1836560" y="-870145"/>
            <a:ext cx="3370860" cy="188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2"/>
          <p:cNvPicPr preferRelativeResize="0"/>
          <p:nvPr/>
        </p:nvPicPr>
        <p:blipFill rotWithShape="1">
          <a:blip r:embed="rId8">
            <a:alphaModFix/>
          </a:blip>
          <a:srcRect l="33553" r="32232" b="48995"/>
          <a:stretch/>
        </p:blipFill>
        <p:spPr>
          <a:xfrm>
            <a:off x="8669211" y="2419273"/>
            <a:ext cx="1113600" cy="929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00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9"/>
          <p:cNvSpPr/>
          <p:nvPr/>
        </p:nvSpPr>
        <p:spPr>
          <a:xfrm flipH="1">
            <a:off x="138" y="213725"/>
            <a:ext cx="9143718" cy="4716050"/>
          </a:xfrm>
          <a:custGeom>
            <a:avLst/>
            <a:gdLst/>
            <a:ahLst/>
            <a:cxnLst/>
            <a:rect l="l" t="t" r="r" b="b"/>
            <a:pathLst>
              <a:path w="297744" h="188642" extrusionOk="0">
                <a:moveTo>
                  <a:pt x="283856" y="0"/>
                </a:moveTo>
                <a:lnTo>
                  <a:pt x="276123" y="21305"/>
                </a:lnTo>
                <a:lnTo>
                  <a:pt x="265445" y="44609"/>
                </a:lnTo>
                <a:lnTo>
                  <a:pt x="261657" y="38928"/>
                </a:lnTo>
                <a:lnTo>
                  <a:pt x="254661" y="57813"/>
                </a:lnTo>
                <a:lnTo>
                  <a:pt x="249295" y="37350"/>
                </a:lnTo>
                <a:lnTo>
                  <a:pt x="249242" y="37087"/>
                </a:lnTo>
                <a:lnTo>
                  <a:pt x="245139" y="40717"/>
                </a:lnTo>
                <a:lnTo>
                  <a:pt x="238458" y="61285"/>
                </a:lnTo>
                <a:lnTo>
                  <a:pt x="229358" y="73910"/>
                </a:lnTo>
                <a:lnTo>
                  <a:pt x="224413" y="97477"/>
                </a:lnTo>
                <a:lnTo>
                  <a:pt x="208631" y="110155"/>
                </a:lnTo>
                <a:lnTo>
                  <a:pt x="208631" y="110208"/>
                </a:lnTo>
                <a:lnTo>
                  <a:pt x="201687" y="144348"/>
                </a:lnTo>
                <a:lnTo>
                  <a:pt x="196585" y="140087"/>
                </a:lnTo>
                <a:lnTo>
                  <a:pt x="190851" y="123306"/>
                </a:lnTo>
                <a:lnTo>
                  <a:pt x="174964" y="100108"/>
                </a:lnTo>
                <a:lnTo>
                  <a:pt x="174859" y="99897"/>
                </a:lnTo>
                <a:lnTo>
                  <a:pt x="165758" y="116678"/>
                </a:lnTo>
                <a:lnTo>
                  <a:pt x="160129" y="108682"/>
                </a:lnTo>
                <a:lnTo>
                  <a:pt x="159972" y="108577"/>
                </a:lnTo>
                <a:lnTo>
                  <a:pt x="153869" y="112312"/>
                </a:lnTo>
                <a:lnTo>
                  <a:pt x="140508" y="95952"/>
                </a:lnTo>
                <a:lnTo>
                  <a:pt x="140403" y="95899"/>
                </a:lnTo>
                <a:lnTo>
                  <a:pt x="134300" y="100265"/>
                </a:lnTo>
                <a:lnTo>
                  <a:pt x="129303" y="89692"/>
                </a:lnTo>
                <a:lnTo>
                  <a:pt x="119308" y="109629"/>
                </a:lnTo>
                <a:lnTo>
                  <a:pt x="112312" y="104105"/>
                </a:lnTo>
                <a:lnTo>
                  <a:pt x="105157" y="111312"/>
                </a:lnTo>
                <a:lnTo>
                  <a:pt x="100212" y="150608"/>
                </a:lnTo>
                <a:lnTo>
                  <a:pt x="93321" y="172860"/>
                </a:lnTo>
                <a:lnTo>
                  <a:pt x="83537" y="146032"/>
                </a:lnTo>
                <a:lnTo>
                  <a:pt x="83431" y="145874"/>
                </a:lnTo>
                <a:lnTo>
                  <a:pt x="77645" y="150345"/>
                </a:lnTo>
                <a:lnTo>
                  <a:pt x="72595" y="131776"/>
                </a:lnTo>
                <a:lnTo>
                  <a:pt x="64231" y="152344"/>
                </a:lnTo>
                <a:lnTo>
                  <a:pt x="51763" y="161287"/>
                </a:lnTo>
                <a:lnTo>
                  <a:pt x="43083" y="177542"/>
                </a:lnTo>
                <a:lnTo>
                  <a:pt x="37507" y="169388"/>
                </a:lnTo>
                <a:lnTo>
                  <a:pt x="23462" y="188063"/>
                </a:lnTo>
                <a:lnTo>
                  <a:pt x="14256" y="175175"/>
                </a:lnTo>
                <a:lnTo>
                  <a:pt x="14151" y="175070"/>
                </a:lnTo>
                <a:lnTo>
                  <a:pt x="0" y="186748"/>
                </a:lnTo>
                <a:lnTo>
                  <a:pt x="210" y="187011"/>
                </a:lnTo>
                <a:lnTo>
                  <a:pt x="14098" y="175490"/>
                </a:lnTo>
                <a:lnTo>
                  <a:pt x="23462" y="188642"/>
                </a:lnTo>
                <a:lnTo>
                  <a:pt x="37507" y="169967"/>
                </a:lnTo>
                <a:lnTo>
                  <a:pt x="43083" y="178226"/>
                </a:lnTo>
                <a:lnTo>
                  <a:pt x="51974" y="161550"/>
                </a:lnTo>
                <a:lnTo>
                  <a:pt x="64494" y="152607"/>
                </a:lnTo>
                <a:lnTo>
                  <a:pt x="72542" y="132828"/>
                </a:lnTo>
                <a:lnTo>
                  <a:pt x="77487" y="150924"/>
                </a:lnTo>
                <a:lnTo>
                  <a:pt x="83326" y="146400"/>
                </a:lnTo>
                <a:lnTo>
                  <a:pt x="93321" y="173912"/>
                </a:lnTo>
                <a:lnTo>
                  <a:pt x="100475" y="150661"/>
                </a:lnTo>
                <a:lnTo>
                  <a:pt x="105473" y="111470"/>
                </a:lnTo>
                <a:lnTo>
                  <a:pt x="112312" y="104474"/>
                </a:lnTo>
                <a:lnTo>
                  <a:pt x="119413" y="110155"/>
                </a:lnTo>
                <a:lnTo>
                  <a:pt x="129303" y="90481"/>
                </a:lnTo>
                <a:lnTo>
                  <a:pt x="134090" y="100634"/>
                </a:lnTo>
                <a:lnTo>
                  <a:pt x="134195" y="100791"/>
                </a:lnTo>
                <a:lnTo>
                  <a:pt x="140350" y="96267"/>
                </a:lnTo>
                <a:lnTo>
                  <a:pt x="153817" y="112733"/>
                </a:lnTo>
                <a:lnTo>
                  <a:pt x="159919" y="109050"/>
                </a:lnTo>
                <a:lnTo>
                  <a:pt x="165863" y="117309"/>
                </a:lnTo>
                <a:lnTo>
                  <a:pt x="174911" y="100476"/>
                </a:lnTo>
                <a:lnTo>
                  <a:pt x="190483" y="123411"/>
                </a:lnTo>
                <a:lnTo>
                  <a:pt x="196374" y="140192"/>
                </a:lnTo>
                <a:lnTo>
                  <a:pt x="196374" y="140245"/>
                </a:lnTo>
                <a:lnTo>
                  <a:pt x="201845" y="144927"/>
                </a:lnTo>
                <a:lnTo>
                  <a:pt x="208894" y="110365"/>
                </a:lnTo>
                <a:lnTo>
                  <a:pt x="224623" y="97740"/>
                </a:lnTo>
                <a:lnTo>
                  <a:pt x="224676" y="97635"/>
                </a:lnTo>
                <a:lnTo>
                  <a:pt x="229673" y="74121"/>
                </a:lnTo>
                <a:lnTo>
                  <a:pt x="238721" y="61443"/>
                </a:lnTo>
                <a:lnTo>
                  <a:pt x="245455" y="40927"/>
                </a:lnTo>
                <a:lnTo>
                  <a:pt x="249032" y="37771"/>
                </a:lnTo>
                <a:lnTo>
                  <a:pt x="254503" y="58392"/>
                </a:lnTo>
                <a:lnTo>
                  <a:pt x="254608" y="58865"/>
                </a:lnTo>
                <a:lnTo>
                  <a:pt x="261710" y="39664"/>
                </a:lnTo>
                <a:lnTo>
                  <a:pt x="265445" y="45241"/>
                </a:lnTo>
                <a:lnTo>
                  <a:pt x="276439" y="21411"/>
                </a:lnTo>
                <a:lnTo>
                  <a:pt x="283856" y="842"/>
                </a:lnTo>
                <a:lnTo>
                  <a:pt x="289853" y="14309"/>
                </a:lnTo>
                <a:lnTo>
                  <a:pt x="297481" y="28933"/>
                </a:lnTo>
                <a:lnTo>
                  <a:pt x="297744" y="28723"/>
                </a:lnTo>
                <a:lnTo>
                  <a:pt x="290169" y="14204"/>
                </a:lnTo>
                <a:lnTo>
                  <a:pt x="283856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1" name="Google Shape;431;p29"/>
          <p:cNvGrpSpPr/>
          <p:nvPr/>
        </p:nvGrpSpPr>
        <p:grpSpPr>
          <a:xfrm rot="8100000" flipH="1">
            <a:off x="8237857" y="4360514"/>
            <a:ext cx="495370" cy="477870"/>
            <a:chOff x="3881575" y="2684100"/>
            <a:chExt cx="495375" cy="477875"/>
          </a:xfrm>
        </p:grpSpPr>
        <p:sp>
          <p:nvSpPr>
            <p:cNvPr id="432" name="Google Shape;432;p29"/>
            <p:cNvSpPr/>
            <p:nvPr/>
          </p:nvSpPr>
          <p:spPr>
            <a:xfrm>
              <a:off x="4195125" y="2684100"/>
              <a:ext cx="181825" cy="165150"/>
            </a:xfrm>
            <a:custGeom>
              <a:avLst/>
              <a:gdLst/>
              <a:ahLst/>
              <a:cxnLst/>
              <a:rect l="l" t="t" r="r" b="b"/>
              <a:pathLst>
                <a:path w="7273" h="6606" extrusionOk="0">
                  <a:moveTo>
                    <a:pt x="3636" y="1"/>
                  </a:moveTo>
                  <a:cubicBezTo>
                    <a:pt x="2769" y="1"/>
                    <a:pt x="1935" y="368"/>
                    <a:pt x="1301" y="968"/>
                  </a:cubicBezTo>
                  <a:cubicBezTo>
                    <a:pt x="1" y="2269"/>
                    <a:pt x="1" y="4371"/>
                    <a:pt x="1301" y="5638"/>
                  </a:cubicBezTo>
                  <a:cubicBezTo>
                    <a:pt x="1935" y="6272"/>
                    <a:pt x="2803" y="6606"/>
                    <a:pt x="3636" y="6606"/>
                  </a:cubicBezTo>
                  <a:cubicBezTo>
                    <a:pt x="4470" y="6606"/>
                    <a:pt x="5304" y="6272"/>
                    <a:pt x="5971" y="5638"/>
                  </a:cubicBezTo>
                  <a:cubicBezTo>
                    <a:pt x="7272" y="4371"/>
                    <a:pt x="7272" y="2269"/>
                    <a:pt x="5971" y="968"/>
                  </a:cubicBezTo>
                  <a:cubicBezTo>
                    <a:pt x="5338" y="368"/>
                    <a:pt x="4504" y="1"/>
                    <a:pt x="3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3881575" y="2997675"/>
              <a:ext cx="180975" cy="164300"/>
            </a:xfrm>
            <a:custGeom>
              <a:avLst/>
              <a:gdLst/>
              <a:ahLst/>
              <a:cxnLst/>
              <a:rect l="l" t="t" r="r" b="b"/>
              <a:pathLst>
                <a:path w="7239" h="6572" extrusionOk="0">
                  <a:moveTo>
                    <a:pt x="3636" y="0"/>
                  </a:moveTo>
                  <a:cubicBezTo>
                    <a:pt x="2736" y="0"/>
                    <a:pt x="1902" y="334"/>
                    <a:pt x="1301" y="934"/>
                  </a:cubicBezTo>
                  <a:cubicBezTo>
                    <a:pt x="0" y="2235"/>
                    <a:pt x="0" y="4337"/>
                    <a:pt x="1301" y="5604"/>
                  </a:cubicBezTo>
                  <a:cubicBezTo>
                    <a:pt x="1902" y="6238"/>
                    <a:pt x="2802" y="6572"/>
                    <a:pt x="3636" y="6572"/>
                  </a:cubicBezTo>
                  <a:cubicBezTo>
                    <a:pt x="4470" y="6572"/>
                    <a:pt x="5337" y="6271"/>
                    <a:pt x="5971" y="5604"/>
                  </a:cubicBezTo>
                  <a:cubicBezTo>
                    <a:pt x="7239" y="4337"/>
                    <a:pt x="7239" y="2235"/>
                    <a:pt x="5971" y="934"/>
                  </a:cubicBezTo>
                  <a:cubicBezTo>
                    <a:pt x="5337" y="334"/>
                    <a:pt x="4503" y="0"/>
                    <a:pt x="3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9"/>
            <p:cNvSpPr/>
            <p:nvPr/>
          </p:nvSpPr>
          <p:spPr>
            <a:xfrm>
              <a:off x="3990825" y="2783350"/>
              <a:ext cx="272700" cy="272725"/>
            </a:xfrm>
            <a:custGeom>
              <a:avLst/>
              <a:gdLst/>
              <a:ahLst/>
              <a:cxnLst/>
              <a:rect l="l" t="t" r="r" b="b"/>
              <a:pathLst>
                <a:path w="10908" h="10909" extrusionOk="0">
                  <a:moveTo>
                    <a:pt x="9774" y="0"/>
                  </a:moveTo>
                  <a:lnTo>
                    <a:pt x="0" y="9774"/>
                  </a:lnTo>
                  <a:lnTo>
                    <a:pt x="1134" y="10908"/>
                  </a:lnTo>
                  <a:lnTo>
                    <a:pt x="10908" y="1135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29"/>
          <p:cNvGrpSpPr/>
          <p:nvPr/>
        </p:nvGrpSpPr>
        <p:grpSpPr>
          <a:xfrm>
            <a:off x="7545300" y="445025"/>
            <a:ext cx="1297450" cy="477875"/>
            <a:chOff x="7164300" y="445025"/>
            <a:chExt cx="1297450" cy="477875"/>
          </a:xfrm>
        </p:grpSpPr>
        <p:grpSp>
          <p:nvGrpSpPr>
            <p:cNvPr id="436" name="Google Shape;436;p29"/>
            <p:cNvGrpSpPr/>
            <p:nvPr/>
          </p:nvGrpSpPr>
          <p:grpSpPr>
            <a:xfrm flipH="1">
              <a:off x="7164300" y="555088"/>
              <a:ext cx="1160025" cy="257725"/>
              <a:chOff x="3464600" y="3479675"/>
              <a:chExt cx="1160025" cy="257725"/>
            </a:xfrm>
          </p:grpSpPr>
          <p:sp>
            <p:nvSpPr>
              <p:cNvPr id="437" name="Google Shape;437;p29"/>
              <p:cNvSpPr/>
              <p:nvPr/>
            </p:nvSpPr>
            <p:spPr>
              <a:xfrm>
                <a:off x="3464600" y="3479675"/>
                <a:ext cx="1021600" cy="198500"/>
              </a:xfrm>
              <a:custGeom>
                <a:avLst/>
                <a:gdLst/>
                <a:ahLst/>
                <a:cxnLst/>
                <a:rect l="l" t="t" r="r" b="b"/>
                <a:pathLst>
                  <a:path w="40864" h="7940" extrusionOk="0">
                    <a:moveTo>
                      <a:pt x="1" y="1"/>
                    </a:moveTo>
                    <a:lnTo>
                      <a:pt x="1" y="1602"/>
                    </a:lnTo>
                    <a:lnTo>
                      <a:pt x="15845" y="1602"/>
                    </a:lnTo>
                    <a:lnTo>
                      <a:pt x="26319" y="7940"/>
                    </a:lnTo>
                    <a:lnTo>
                      <a:pt x="40863" y="7940"/>
                    </a:lnTo>
                    <a:lnTo>
                      <a:pt x="40863" y="6339"/>
                    </a:lnTo>
                    <a:lnTo>
                      <a:pt x="26720" y="6339"/>
                    </a:lnTo>
                    <a:lnTo>
                      <a:pt x="1631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9"/>
              <p:cNvSpPr/>
              <p:nvPr/>
            </p:nvSpPr>
            <p:spPr>
              <a:xfrm>
                <a:off x="4458650" y="3572250"/>
                <a:ext cx="16597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6606" extrusionOk="0">
                    <a:moveTo>
                      <a:pt x="3303" y="1602"/>
                    </a:moveTo>
                    <a:cubicBezTo>
                      <a:pt x="4270" y="1602"/>
                      <a:pt x="5004" y="2369"/>
                      <a:pt x="5004" y="3303"/>
                    </a:cubicBezTo>
                    <a:cubicBezTo>
                      <a:pt x="5004" y="4270"/>
                      <a:pt x="4270" y="5004"/>
                      <a:pt x="3303" y="5004"/>
                    </a:cubicBezTo>
                    <a:cubicBezTo>
                      <a:pt x="2335" y="5004"/>
                      <a:pt x="1602" y="4270"/>
                      <a:pt x="1602" y="3303"/>
                    </a:cubicBezTo>
                    <a:cubicBezTo>
                      <a:pt x="1602" y="2369"/>
                      <a:pt x="2335" y="1602"/>
                      <a:pt x="3303" y="1602"/>
                    </a:cubicBezTo>
                    <a:close/>
                    <a:moveTo>
                      <a:pt x="3303" y="0"/>
                    </a:moveTo>
                    <a:cubicBezTo>
                      <a:pt x="1501" y="0"/>
                      <a:pt x="0" y="1468"/>
                      <a:pt x="0" y="3303"/>
                    </a:cubicBezTo>
                    <a:cubicBezTo>
                      <a:pt x="0" y="5104"/>
                      <a:pt x="1468" y="6605"/>
                      <a:pt x="3303" y="6605"/>
                    </a:cubicBezTo>
                    <a:cubicBezTo>
                      <a:pt x="5137" y="6605"/>
                      <a:pt x="6638" y="5104"/>
                      <a:pt x="6605" y="3303"/>
                    </a:cubicBezTo>
                    <a:cubicBezTo>
                      <a:pt x="6605" y="1501"/>
                      <a:pt x="5137" y="0"/>
                      <a:pt x="33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" name="Google Shape;439;p29"/>
            <p:cNvGrpSpPr/>
            <p:nvPr/>
          </p:nvGrpSpPr>
          <p:grpSpPr>
            <a:xfrm rot="10800000">
              <a:off x="7966375" y="445025"/>
              <a:ext cx="495375" cy="477875"/>
              <a:chOff x="3881575" y="2684100"/>
              <a:chExt cx="495375" cy="477875"/>
            </a:xfrm>
          </p:grpSpPr>
          <p:sp>
            <p:nvSpPr>
              <p:cNvPr id="440" name="Google Shape;440;p29"/>
              <p:cNvSpPr/>
              <p:nvPr/>
            </p:nvSpPr>
            <p:spPr>
              <a:xfrm>
                <a:off x="4195125" y="2684100"/>
                <a:ext cx="18182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6606" extrusionOk="0">
                    <a:moveTo>
                      <a:pt x="3636" y="1"/>
                    </a:moveTo>
                    <a:cubicBezTo>
                      <a:pt x="2769" y="1"/>
                      <a:pt x="1935" y="368"/>
                      <a:pt x="1301" y="968"/>
                    </a:cubicBezTo>
                    <a:cubicBezTo>
                      <a:pt x="1" y="2269"/>
                      <a:pt x="1" y="4371"/>
                      <a:pt x="1301" y="5638"/>
                    </a:cubicBezTo>
                    <a:cubicBezTo>
                      <a:pt x="1935" y="6272"/>
                      <a:pt x="2803" y="6606"/>
                      <a:pt x="3636" y="6606"/>
                    </a:cubicBezTo>
                    <a:cubicBezTo>
                      <a:pt x="4470" y="6606"/>
                      <a:pt x="5304" y="6272"/>
                      <a:pt x="5971" y="5638"/>
                    </a:cubicBezTo>
                    <a:cubicBezTo>
                      <a:pt x="7272" y="4371"/>
                      <a:pt x="7272" y="2269"/>
                      <a:pt x="5971" y="968"/>
                    </a:cubicBezTo>
                    <a:cubicBezTo>
                      <a:pt x="5338" y="368"/>
                      <a:pt x="4504" y="1"/>
                      <a:pt x="36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9"/>
              <p:cNvSpPr/>
              <p:nvPr/>
            </p:nvSpPr>
            <p:spPr>
              <a:xfrm>
                <a:off x="3881575" y="2997675"/>
                <a:ext cx="180975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7239" h="6572" extrusionOk="0">
                    <a:moveTo>
                      <a:pt x="3636" y="0"/>
                    </a:moveTo>
                    <a:cubicBezTo>
                      <a:pt x="2736" y="0"/>
                      <a:pt x="1902" y="334"/>
                      <a:pt x="1301" y="934"/>
                    </a:cubicBezTo>
                    <a:cubicBezTo>
                      <a:pt x="0" y="2235"/>
                      <a:pt x="0" y="4337"/>
                      <a:pt x="1301" y="5604"/>
                    </a:cubicBezTo>
                    <a:cubicBezTo>
                      <a:pt x="1902" y="6238"/>
                      <a:pt x="2802" y="6572"/>
                      <a:pt x="3636" y="6572"/>
                    </a:cubicBezTo>
                    <a:cubicBezTo>
                      <a:pt x="4470" y="6572"/>
                      <a:pt x="5337" y="6271"/>
                      <a:pt x="5971" y="5604"/>
                    </a:cubicBezTo>
                    <a:cubicBezTo>
                      <a:pt x="7239" y="4337"/>
                      <a:pt x="7239" y="2235"/>
                      <a:pt x="5971" y="934"/>
                    </a:cubicBezTo>
                    <a:cubicBezTo>
                      <a:pt x="5337" y="334"/>
                      <a:pt x="4503" y="0"/>
                      <a:pt x="36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9"/>
              <p:cNvSpPr/>
              <p:nvPr/>
            </p:nvSpPr>
            <p:spPr>
              <a:xfrm>
                <a:off x="3990825" y="2783350"/>
                <a:ext cx="272700" cy="2727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0909" extrusionOk="0">
                    <a:moveTo>
                      <a:pt x="9774" y="0"/>
                    </a:moveTo>
                    <a:lnTo>
                      <a:pt x="0" y="9774"/>
                    </a:lnTo>
                    <a:lnTo>
                      <a:pt x="1134" y="10908"/>
                    </a:lnTo>
                    <a:lnTo>
                      <a:pt x="10908" y="1135"/>
                    </a:lnTo>
                    <a:lnTo>
                      <a:pt x="977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3" name="Google Shape;443;p2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44" name="Google Shape;444;p29"/>
          <p:cNvSpPr txBox="1">
            <a:spLocks noGrp="1"/>
          </p:cNvSpPr>
          <p:nvPr>
            <p:ph type="subTitle" idx="1"/>
          </p:nvPr>
        </p:nvSpPr>
        <p:spPr>
          <a:xfrm>
            <a:off x="847425" y="2578725"/>
            <a:ext cx="2325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29"/>
          <p:cNvSpPr txBox="1">
            <a:spLocks noGrp="1"/>
          </p:cNvSpPr>
          <p:nvPr>
            <p:ph type="subTitle" idx="2"/>
          </p:nvPr>
        </p:nvSpPr>
        <p:spPr>
          <a:xfrm>
            <a:off x="5970975" y="2578725"/>
            <a:ext cx="2325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9"/>
          <p:cNvSpPr txBox="1">
            <a:spLocks noGrp="1"/>
          </p:cNvSpPr>
          <p:nvPr>
            <p:ph type="subTitle" idx="3"/>
          </p:nvPr>
        </p:nvSpPr>
        <p:spPr>
          <a:xfrm>
            <a:off x="3409200" y="1812800"/>
            <a:ext cx="2325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9"/>
          <p:cNvSpPr txBox="1">
            <a:spLocks noGrp="1"/>
          </p:cNvSpPr>
          <p:nvPr>
            <p:ph type="subTitle" idx="4"/>
          </p:nvPr>
        </p:nvSpPr>
        <p:spPr>
          <a:xfrm>
            <a:off x="847425" y="2996550"/>
            <a:ext cx="2325600" cy="65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9"/>
          <p:cNvSpPr txBox="1">
            <a:spLocks noGrp="1"/>
          </p:cNvSpPr>
          <p:nvPr>
            <p:ph type="subTitle" idx="5"/>
          </p:nvPr>
        </p:nvSpPr>
        <p:spPr>
          <a:xfrm>
            <a:off x="5970975" y="2996550"/>
            <a:ext cx="2325600" cy="65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29"/>
          <p:cNvSpPr txBox="1">
            <a:spLocks noGrp="1"/>
          </p:cNvSpPr>
          <p:nvPr>
            <p:ph type="subTitle" idx="6"/>
          </p:nvPr>
        </p:nvSpPr>
        <p:spPr>
          <a:xfrm>
            <a:off x="3409200" y="2227793"/>
            <a:ext cx="2325600" cy="65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33"/>
          <p:cNvPicPr preferRelativeResize="0"/>
          <p:nvPr/>
        </p:nvPicPr>
        <p:blipFill rotWithShape="1">
          <a:blip r:embed="rId2">
            <a:alphaModFix amt="20000"/>
          </a:blip>
          <a:srcRect l="19329" r="19846"/>
          <a:stretch/>
        </p:blipFill>
        <p:spPr>
          <a:xfrm>
            <a:off x="-2149675" y="2983838"/>
            <a:ext cx="2830269" cy="260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3"/>
          <p:cNvPicPr preferRelativeResize="0"/>
          <p:nvPr/>
        </p:nvPicPr>
        <p:blipFill rotWithShape="1">
          <a:blip r:embed="rId3">
            <a:alphaModFix amt="42000"/>
          </a:blip>
          <a:srcRect l="7894" r="8736"/>
          <a:stretch/>
        </p:blipFill>
        <p:spPr>
          <a:xfrm rot="10800000">
            <a:off x="-5248476" y="-2314587"/>
            <a:ext cx="7622876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3"/>
          <p:cNvPicPr preferRelativeResize="0"/>
          <p:nvPr/>
        </p:nvPicPr>
        <p:blipFill rotWithShape="1">
          <a:blip r:embed="rId4">
            <a:alphaModFix/>
          </a:blip>
          <a:srcRect l="33553" r="32232" b="48995"/>
          <a:stretch/>
        </p:blipFill>
        <p:spPr>
          <a:xfrm>
            <a:off x="-393589" y="4736223"/>
            <a:ext cx="1113600" cy="92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3"/>
          <p:cNvPicPr preferRelativeResize="0"/>
          <p:nvPr/>
        </p:nvPicPr>
        <p:blipFill rotWithShape="1">
          <a:blip r:embed="rId3">
            <a:alphaModFix amt="42000"/>
          </a:blip>
          <a:srcRect l="7894" r="8736"/>
          <a:stretch/>
        </p:blipFill>
        <p:spPr>
          <a:xfrm flipH="1">
            <a:off x="7158162" y="2640513"/>
            <a:ext cx="7622876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3"/>
          <p:cNvPicPr preferRelativeResize="0"/>
          <p:nvPr/>
        </p:nvPicPr>
        <p:blipFill rotWithShape="1">
          <a:blip r:embed="rId5">
            <a:alphaModFix amt="80000"/>
          </a:blip>
          <a:srcRect b="26847"/>
          <a:stretch/>
        </p:blipFill>
        <p:spPr>
          <a:xfrm rot="-9000000">
            <a:off x="7946898" y="1125441"/>
            <a:ext cx="9144004" cy="374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3"/>
          <p:cNvPicPr preferRelativeResize="0"/>
          <p:nvPr/>
        </p:nvPicPr>
        <p:blipFill>
          <a:blip r:embed="rId6">
            <a:alphaModFix amt="60000"/>
          </a:blip>
          <a:stretch>
            <a:fillRect/>
          </a:stretch>
        </p:blipFill>
        <p:spPr>
          <a:xfrm>
            <a:off x="7253915" y="-870020"/>
            <a:ext cx="3370860" cy="188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3"/>
          <p:cNvPicPr preferRelativeResize="0"/>
          <p:nvPr/>
        </p:nvPicPr>
        <p:blipFill rotWithShape="1">
          <a:blip r:embed="rId7">
            <a:alphaModFix amt="33000"/>
          </a:blip>
          <a:srcRect b="19858"/>
          <a:stretch/>
        </p:blipFill>
        <p:spPr>
          <a:xfrm rot="-10799988">
            <a:off x="901636" y="4531097"/>
            <a:ext cx="6074870" cy="2726657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5465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34"/>
          <p:cNvPicPr preferRelativeResize="0"/>
          <p:nvPr/>
        </p:nvPicPr>
        <p:blipFill rotWithShape="1">
          <a:blip r:embed="rId2">
            <a:alphaModFix amt="42000"/>
          </a:blip>
          <a:srcRect l="7894" r="8736"/>
          <a:stretch/>
        </p:blipFill>
        <p:spPr>
          <a:xfrm flipH="1">
            <a:off x="-5215513" y="2869113"/>
            <a:ext cx="7622876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4"/>
          <p:cNvPicPr preferRelativeResize="0"/>
          <p:nvPr/>
        </p:nvPicPr>
        <p:blipFill rotWithShape="1">
          <a:blip r:embed="rId3">
            <a:alphaModFix amt="80000"/>
          </a:blip>
          <a:srcRect b="26847"/>
          <a:stretch/>
        </p:blipFill>
        <p:spPr>
          <a:xfrm rot="-9000000">
            <a:off x="-7614127" y="698591"/>
            <a:ext cx="9144004" cy="374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4"/>
          <p:cNvPicPr preferRelativeResize="0"/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-1613085" y="-870020"/>
            <a:ext cx="3370860" cy="188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4"/>
          <p:cNvPicPr preferRelativeResize="0"/>
          <p:nvPr/>
        </p:nvPicPr>
        <p:blipFill rotWithShape="1">
          <a:blip r:embed="rId3">
            <a:alphaModFix amt="40000"/>
          </a:blip>
          <a:srcRect b="26847"/>
          <a:stretch/>
        </p:blipFill>
        <p:spPr>
          <a:xfrm rot="-1800000">
            <a:off x="4833500" y="3709578"/>
            <a:ext cx="9144004" cy="374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4"/>
          <p:cNvPicPr preferRelativeResize="0"/>
          <p:nvPr/>
        </p:nvPicPr>
        <p:blipFill rotWithShape="1">
          <a:blip r:embed="rId5">
            <a:alphaModFix amt="50000"/>
          </a:blip>
          <a:srcRect t="10218" b="14593"/>
          <a:stretch/>
        </p:blipFill>
        <p:spPr>
          <a:xfrm rot="-9899994">
            <a:off x="7212861" y="-1281909"/>
            <a:ext cx="4757897" cy="200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4"/>
          <p:cNvPicPr preferRelativeResize="0"/>
          <p:nvPr/>
        </p:nvPicPr>
        <p:blipFill rotWithShape="1">
          <a:blip r:embed="rId6">
            <a:alphaModFix amt="64000"/>
          </a:blip>
          <a:srcRect l="8933" r="40875"/>
          <a:stretch/>
        </p:blipFill>
        <p:spPr>
          <a:xfrm>
            <a:off x="8524700" y="-344775"/>
            <a:ext cx="4589302" cy="512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07943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35"/>
          <p:cNvGrpSpPr/>
          <p:nvPr/>
        </p:nvGrpSpPr>
        <p:grpSpPr>
          <a:xfrm>
            <a:off x="-8485074" y="-4673822"/>
            <a:ext cx="22982587" cy="13396220"/>
            <a:chOff x="-8485074" y="-4673822"/>
            <a:chExt cx="22982587" cy="13396220"/>
          </a:xfrm>
        </p:grpSpPr>
        <p:pic>
          <p:nvPicPr>
            <p:cNvPr id="417" name="Google Shape;417;p35"/>
            <p:cNvPicPr preferRelativeResize="0"/>
            <p:nvPr/>
          </p:nvPicPr>
          <p:blipFill rotWithShape="1">
            <a:blip r:embed="rId2">
              <a:alphaModFix amt="42000"/>
            </a:blip>
            <a:srcRect l="7894" r="8736"/>
            <a:stretch/>
          </p:blipFill>
          <p:spPr>
            <a:xfrm flipH="1">
              <a:off x="6874637" y="-1688312"/>
              <a:ext cx="7622876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8" name="Google Shape;418;p35"/>
            <p:cNvPicPr preferRelativeResize="0"/>
            <p:nvPr/>
          </p:nvPicPr>
          <p:blipFill rotWithShape="1">
            <a:blip r:embed="rId3">
              <a:alphaModFix amt="80000"/>
            </a:blip>
            <a:srcRect b="26847"/>
            <a:stretch/>
          </p:blipFill>
          <p:spPr>
            <a:xfrm rot="-8999999">
              <a:off x="651265" y="-2928661"/>
              <a:ext cx="7841471" cy="32126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Google Shape;419;p35"/>
            <p:cNvPicPr preferRelativeResize="0"/>
            <p:nvPr/>
          </p:nvPicPr>
          <p:blipFill rotWithShape="1">
            <a:blip r:embed="rId4">
              <a:alphaModFix amt="64000"/>
            </a:blip>
            <a:srcRect l="8933" r="40875"/>
            <a:stretch/>
          </p:blipFill>
          <p:spPr>
            <a:xfrm>
              <a:off x="6367650" y="2040150"/>
              <a:ext cx="4589302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" name="Google Shape;420;p35"/>
            <p:cNvPicPr preferRelativeResize="0"/>
            <p:nvPr/>
          </p:nvPicPr>
          <p:blipFill rotWithShape="1">
            <a:blip r:embed="rId5">
              <a:alphaModFix/>
            </a:blip>
            <a:srcRect l="33553" r="32232" b="48995"/>
            <a:stretch/>
          </p:blipFill>
          <p:spPr>
            <a:xfrm>
              <a:off x="8105511" y="2440898"/>
              <a:ext cx="1113600" cy="9297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1" name="Google Shape;421;p35"/>
            <p:cNvPicPr preferRelativeResize="0"/>
            <p:nvPr/>
          </p:nvPicPr>
          <p:blipFill rotWithShape="1">
            <a:blip r:embed="rId6">
              <a:alphaModFix amt="70000"/>
            </a:blip>
            <a:srcRect l="29064" r="11812"/>
            <a:stretch/>
          </p:blipFill>
          <p:spPr>
            <a:xfrm>
              <a:off x="-3168362" y="-3882925"/>
              <a:ext cx="5406024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2" name="Google Shape;422;p35"/>
            <p:cNvPicPr preferRelativeResize="0"/>
            <p:nvPr/>
          </p:nvPicPr>
          <p:blipFill>
            <a:blip r:embed="rId7">
              <a:alphaModFix amt="60000"/>
            </a:blip>
            <a:stretch>
              <a:fillRect/>
            </a:stretch>
          </p:blipFill>
          <p:spPr>
            <a:xfrm>
              <a:off x="-1133213" y="4214280"/>
              <a:ext cx="3370860" cy="18878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p35"/>
            <p:cNvPicPr preferRelativeResize="0"/>
            <p:nvPr/>
          </p:nvPicPr>
          <p:blipFill rotWithShape="1">
            <a:blip r:embed="rId5">
              <a:alphaModFix/>
            </a:blip>
            <a:srcRect l="33553" r="32232" b="48995"/>
            <a:stretch/>
          </p:blipFill>
          <p:spPr>
            <a:xfrm>
              <a:off x="5254061" y="4693311"/>
              <a:ext cx="1113600" cy="9297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4" name="Google Shape;424;p35"/>
            <p:cNvPicPr preferRelativeResize="0"/>
            <p:nvPr/>
          </p:nvPicPr>
          <p:blipFill rotWithShape="1">
            <a:blip r:embed="rId4">
              <a:alphaModFix amt="64000"/>
            </a:blip>
            <a:srcRect l="8933" r="40875"/>
            <a:stretch/>
          </p:blipFill>
          <p:spPr>
            <a:xfrm>
              <a:off x="1711100" y="-3621900"/>
              <a:ext cx="4589302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5" name="Google Shape;425;p35"/>
            <p:cNvPicPr preferRelativeResize="0"/>
            <p:nvPr/>
          </p:nvPicPr>
          <p:blipFill rotWithShape="1">
            <a:blip r:embed="rId3">
              <a:alphaModFix amt="40000"/>
            </a:blip>
            <a:srcRect b="26847"/>
            <a:stretch/>
          </p:blipFill>
          <p:spPr>
            <a:xfrm rot="-1800000">
              <a:off x="-8161025" y="2941028"/>
              <a:ext cx="9144004" cy="37463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6" name="Google Shape;426;p35"/>
          <p:cNvSpPr txBox="1">
            <a:spLocks noGrp="1"/>
          </p:cNvSpPr>
          <p:nvPr>
            <p:ph type="title"/>
          </p:nvPr>
        </p:nvSpPr>
        <p:spPr>
          <a:xfrm>
            <a:off x="713100" y="2191500"/>
            <a:ext cx="6535800" cy="14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7" name="Google Shape;427;p35"/>
          <p:cNvSpPr txBox="1">
            <a:spLocks noGrp="1"/>
          </p:cNvSpPr>
          <p:nvPr>
            <p:ph type="title" idx="2" hasCustomPrompt="1"/>
          </p:nvPr>
        </p:nvSpPr>
        <p:spPr>
          <a:xfrm>
            <a:off x="713100" y="905975"/>
            <a:ext cx="2854500" cy="11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28" name="Google Shape;428;p35"/>
          <p:cNvSpPr txBox="1">
            <a:spLocks noGrp="1"/>
          </p:cNvSpPr>
          <p:nvPr>
            <p:ph type="subTitle" idx="1"/>
          </p:nvPr>
        </p:nvSpPr>
        <p:spPr>
          <a:xfrm>
            <a:off x="713100" y="3782425"/>
            <a:ext cx="65358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9992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6"/>
          <p:cNvGrpSpPr/>
          <p:nvPr/>
        </p:nvGrpSpPr>
        <p:grpSpPr>
          <a:xfrm>
            <a:off x="-7980326" y="-7862475"/>
            <a:ext cx="24176003" cy="17517567"/>
            <a:chOff x="-7980326" y="-7862475"/>
            <a:chExt cx="24176003" cy="17517567"/>
          </a:xfrm>
        </p:grpSpPr>
        <p:pic>
          <p:nvPicPr>
            <p:cNvPr id="431" name="Google Shape;431;p36"/>
            <p:cNvPicPr preferRelativeResize="0"/>
            <p:nvPr/>
          </p:nvPicPr>
          <p:blipFill rotWithShape="1">
            <a:blip r:embed="rId2">
              <a:alphaModFix amt="33000"/>
            </a:blip>
            <a:srcRect b="19858"/>
            <a:stretch/>
          </p:blipFill>
          <p:spPr>
            <a:xfrm rot="8324235" flipH="1">
              <a:off x="3573522" y="3045127"/>
              <a:ext cx="9144000" cy="4104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36"/>
            <p:cNvPicPr preferRelativeResize="0"/>
            <p:nvPr/>
          </p:nvPicPr>
          <p:blipFill rotWithShape="1">
            <a:blip r:embed="rId3">
              <a:alphaModFix amt="80000"/>
            </a:blip>
            <a:srcRect b="26847"/>
            <a:stretch/>
          </p:blipFill>
          <p:spPr>
            <a:xfrm rot="9000000" flipH="1">
              <a:off x="-7656277" y="1040891"/>
              <a:ext cx="9144004" cy="374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p36"/>
            <p:cNvPicPr preferRelativeResize="0"/>
            <p:nvPr/>
          </p:nvPicPr>
          <p:blipFill rotWithShape="1">
            <a:blip r:embed="rId3">
              <a:alphaModFix amt="70000"/>
            </a:blip>
            <a:srcRect b="26847"/>
            <a:stretch/>
          </p:blipFill>
          <p:spPr>
            <a:xfrm rot="9000000" flipH="1">
              <a:off x="6727623" y="1165091"/>
              <a:ext cx="9144004" cy="374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4" name="Google Shape;434;p36"/>
            <p:cNvPicPr preferRelativeResize="0"/>
            <p:nvPr/>
          </p:nvPicPr>
          <p:blipFill rotWithShape="1">
            <a:blip r:embed="rId2">
              <a:alphaModFix amt="33000"/>
            </a:blip>
            <a:srcRect b="19858"/>
            <a:stretch/>
          </p:blipFill>
          <p:spPr>
            <a:xfrm rot="7200000" flipH="1">
              <a:off x="-958053" y="-4929061"/>
              <a:ext cx="9144004" cy="4104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5" name="Google Shape;435;p36"/>
            <p:cNvPicPr preferRelativeResize="0"/>
            <p:nvPr/>
          </p:nvPicPr>
          <p:blipFill rotWithShape="1">
            <a:blip r:embed="rId4">
              <a:alphaModFix amt="50000"/>
            </a:blip>
            <a:srcRect t="10218" b="14593"/>
            <a:stretch/>
          </p:blipFill>
          <p:spPr>
            <a:xfrm rot="1143362" flipH="1">
              <a:off x="1119344" y="5323892"/>
              <a:ext cx="4757896" cy="2003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6" name="Google Shape;436;p36"/>
            <p:cNvPicPr preferRelativeResize="0"/>
            <p:nvPr/>
          </p:nvPicPr>
          <p:blipFill rotWithShape="1">
            <a:blip r:embed="rId4">
              <a:alphaModFix amt="50000"/>
            </a:blip>
            <a:srcRect t="10218" b="14593"/>
            <a:stretch/>
          </p:blipFill>
          <p:spPr>
            <a:xfrm rot="1143362" flipH="1">
              <a:off x="8062319" y="141280"/>
              <a:ext cx="4757896" cy="2003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" name="Google Shape;437;p36"/>
            <p:cNvPicPr preferRelativeResize="0"/>
            <p:nvPr/>
          </p:nvPicPr>
          <p:blipFill rotWithShape="1">
            <a:blip r:embed="rId5">
              <a:alphaModFix/>
            </a:blip>
            <a:srcRect l="33553" r="32232" b="48995"/>
            <a:stretch/>
          </p:blipFill>
          <p:spPr>
            <a:xfrm flipH="1">
              <a:off x="-580422" y="2830223"/>
              <a:ext cx="1113600" cy="9297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8" name="Google Shape;438;p36"/>
            <p:cNvPicPr preferRelativeResize="0"/>
            <p:nvPr/>
          </p:nvPicPr>
          <p:blipFill rotWithShape="1">
            <a:blip r:embed="rId5">
              <a:alphaModFix/>
            </a:blip>
            <a:srcRect l="33553" r="32232" b="48995"/>
            <a:stretch/>
          </p:blipFill>
          <p:spPr>
            <a:xfrm flipH="1">
              <a:off x="8751215" y="1328298"/>
              <a:ext cx="1113600" cy="9297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p36"/>
            <p:cNvPicPr preferRelativeResize="0"/>
            <p:nvPr/>
          </p:nvPicPr>
          <p:blipFill rotWithShape="1">
            <a:blip r:embed="rId6">
              <a:alphaModFix amt="64000"/>
            </a:blip>
            <a:srcRect l="8933" r="40875"/>
            <a:stretch/>
          </p:blipFill>
          <p:spPr>
            <a:xfrm flipH="1">
              <a:off x="5409899" y="-4036150"/>
              <a:ext cx="4589302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" name="Google Shape;440;p36"/>
            <p:cNvPicPr preferRelativeResize="0"/>
            <p:nvPr/>
          </p:nvPicPr>
          <p:blipFill rotWithShape="1">
            <a:blip r:embed="rId7">
              <a:alphaModFix amt="40000"/>
            </a:blip>
            <a:srcRect l="27128" r="25236"/>
            <a:stretch/>
          </p:blipFill>
          <p:spPr>
            <a:xfrm flipH="1">
              <a:off x="5409900" y="4499806"/>
              <a:ext cx="1970801" cy="23170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1" name="Google Shape;441;p36"/>
            <p:cNvPicPr preferRelativeResize="0"/>
            <p:nvPr/>
          </p:nvPicPr>
          <p:blipFill rotWithShape="1">
            <a:blip r:embed="rId8">
              <a:alphaModFix amt="50000"/>
            </a:blip>
            <a:srcRect l="29064" r="11812"/>
            <a:stretch/>
          </p:blipFill>
          <p:spPr>
            <a:xfrm flipH="1">
              <a:off x="-3956048" y="3561838"/>
              <a:ext cx="5406024" cy="5121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2" name="Google Shape;442;p36"/>
          <p:cNvSpPr txBox="1">
            <a:spLocks noGrp="1"/>
          </p:cNvSpPr>
          <p:nvPr>
            <p:ph type="title" hasCustomPrompt="1"/>
          </p:nvPr>
        </p:nvSpPr>
        <p:spPr>
          <a:xfrm>
            <a:off x="3734100" y="656294"/>
            <a:ext cx="46968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43" name="Google Shape;443;p36"/>
          <p:cNvSpPr txBox="1">
            <a:spLocks noGrp="1"/>
          </p:cNvSpPr>
          <p:nvPr>
            <p:ph type="subTitle" idx="1"/>
          </p:nvPr>
        </p:nvSpPr>
        <p:spPr>
          <a:xfrm>
            <a:off x="3734100" y="1333688"/>
            <a:ext cx="4696800" cy="4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44" name="Google Shape;444;p36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2016459"/>
            <a:ext cx="46968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45" name="Google Shape;445;p36"/>
          <p:cNvSpPr txBox="1">
            <a:spLocks noGrp="1"/>
          </p:cNvSpPr>
          <p:nvPr>
            <p:ph type="subTitle" idx="3"/>
          </p:nvPr>
        </p:nvSpPr>
        <p:spPr>
          <a:xfrm>
            <a:off x="2223600" y="2692197"/>
            <a:ext cx="4696800" cy="4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46" name="Google Shape;446;p36"/>
          <p:cNvSpPr txBox="1">
            <a:spLocks noGrp="1"/>
          </p:cNvSpPr>
          <p:nvPr>
            <p:ph type="title" idx="4" hasCustomPrompt="1"/>
          </p:nvPr>
        </p:nvSpPr>
        <p:spPr>
          <a:xfrm>
            <a:off x="713100" y="3376623"/>
            <a:ext cx="46968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47" name="Google Shape;447;p36"/>
          <p:cNvSpPr txBox="1">
            <a:spLocks noGrp="1"/>
          </p:cNvSpPr>
          <p:nvPr>
            <p:ph type="subTitle" idx="5"/>
          </p:nvPr>
        </p:nvSpPr>
        <p:spPr>
          <a:xfrm>
            <a:off x="713100" y="4056107"/>
            <a:ext cx="4696800" cy="4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8341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37"/>
          <p:cNvGrpSpPr/>
          <p:nvPr/>
        </p:nvGrpSpPr>
        <p:grpSpPr>
          <a:xfrm>
            <a:off x="-3932111" y="-3348562"/>
            <a:ext cx="17178574" cy="12163463"/>
            <a:chOff x="-3932111" y="-3348562"/>
            <a:chExt cx="17178574" cy="12163463"/>
          </a:xfrm>
        </p:grpSpPr>
        <p:pic>
          <p:nvPicPr>
            <p:cNvPr id="450" name="Google Shape;450;p37"/>
            <p:cNvPicPr preferRelativeResize="0"/>
            <p:nvPr/>
          </p:nvPicPr>
          <p:blipFill rotWithShape="1">
            <a:blip r:embed="rId2">
              <a:alphaModFix amt="64000"/>
            </a:blip>
            <a:srcRect l="8933" r="40875"/>
            <a:stretch/>
          </p:blipFill>
          <p:spPr>
            <a:xfrm rot="-5400000">
              <a:off x="3003362" y="3959650"/>
              <a:ext cx="4589302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1" name="Google Shape;451;p37"/>
            <p:cNvPicPr preferRelativeResize="0"/>
            <p:nvPr/>
          </p:nvPicPr>
          <p:blipFill rotWithShape="1">
            <a:blip r:embed="rId3">
              <a:alphaModFix amt="40000"/>
            </a:blip>
            <a:srcRect l="22118" r="19613"/>
            <a:stretch/>
          </p:blipFill>
          <p:spPr>
            <a:xfrm flipH="1">
              <a:off x="-3932111" y="-136300"/>
              <a:ext cx="5328225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2" name="Google Shape;452;p37"/>
            <p:cNvPicPr preferRelativeResize="0"/>
            <p:nvPr/>
          </p:nvPicPr>
          <p:blipFill rotWithShape="1">
            <a:blip r:embed="rId4">
              <a:alphaModFix amt="50000"/>
            </a:blip>
            <a:srcRect l="18435" r="16489"/>
            <a:stretch/>
          </p:blipFill>
          <p:spPr>
            <a:xfrm flipH="1">
              <a:off x="-3517912" y="-3348550"/>
              <a:ext cx="5950525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3" name="Google Shape;453;p37"/>
            <p:cNvPicPr preferRelativeResize="0"/>
            <p:nvPr/>
          </p:nvPicPr>
          <p:blipFill rotWithShape="1">
            <a:blip r:embed="rId5">
              <a:alphaModFix amt="42000"/>
            </a:blip>
            <a:srcRect l="7894" r="8736"/>
            <a:stretch/>
          </p:blipFill>
          <p:spPr>
            <a:xfrm flipH="1">
              <a:off x="5623587" y="-3348562"/>
              <a:ext cx="7622876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4" name="Google Shape;454;p37"/>
            <p:cNvPicPr preferRelativeResize="0"/>
            <p:nvPr/>
          </p:nvPicPr>
          <p:blipFill rotWithShape="1">
            <a:blip r:embed="rId6">
              <a:alphaModFix amt="51000"/>
            </a:blip>
            <a:srcRect t="14646"/>
            <a:stretch/>
          </p:blipFill>
          <p:spPr>
            <a:xfrm rot="5400000" flipH="1">
              <a:off x="-1858598" y="3795050"/>
              <a:ext cx="3370849" cy="161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5" name="Google Shape;455;p37"/>
            <p:cNvPicPr preferRelativeResize="0"/>
            <p:nvPr/>
          </p:nvPicPr>
          <p:blipFill rotWithShape="1">
            <a:blip r:embed="rId7">
              <a:alphaModFix/>
            </a:blip>
            <a:srcRect l="33553" r="32232" b="48995"/>
            <a:stretch/>
          </p:blipFill>
          <p:spPr>
            <a:xfrm>
              <a:off x="8690986" y="954223"/>
              <a:ext cx="1113600" cy="9297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6" name="Google Shape;456;p37"/>
            <p:cNvPicPr preferRelativeResize="0"/>
            <p:nvPr/>
          </p:nvPicPr>
          <p:blipFill>
            <a:blip r:embed="rId8">
              <a:alphaModFix amt="60000"/>
            </a:blip>
            <a:stretch>
              <a:fillRect/>
            </a:stretch>
          </p:blipFill>
          <p:spPr>
            <a:xfrm rot="-5400000">
              <a:off x="7453903" y="3961605"/>
              <a:ext cx="3370860" cy="18878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7" name="Google Shape;457;p37"/>
          <p:cNvSpPr txBox="1">
            <a:spLocks noGrp="1"/>
          </p:cNvSpPr>
          <p:nvPr>
            <p:ph type="title"/>
          </p:nvPr>
        </p:nvSpPr>
        <p:spPr>
          <a:xfrm>
            <a:off x="6178275" y="3560425"/>
            <a:ext cx="21030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58" name="Google Shape;458;p37"/>
          <p:cNvSpPr txBox="1">
            <a:spLocks noGrp="1"/>
          </p:cNvSpPr>
          <p:nvPr>
            <p:ph type="title" idx="2"/>
          </p:nvPr>
        </p:nvSpPr>
        <p:spPr>
          <a:xfrm>
            <a:off x="3520575" y="1404905"/>
            <a:ext cx="21030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59" name="Google Shape;459;p37"/>
          <p:cNvSpPr txBox="1">
            <a:spLocks noGrp="1"/>
          </p:cNvSpPr>
          <p:nvPr>
            <p:ph type="title" idx="3"/>
          </p:nvPr>
        </p:nvSpPr>
        <p:spPr>
          <a:xfrm>
            <a:off x="862875" y="3560425"/>
            <a:ext cx="21030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0" name="Google Shape;460;p37"/>
          <p:cNvSpPr txBox="1">
            <a:spLocks noGrp="1"/>
          </p:cNvSpPr>
          <p:nvPr>
            <p:ph type="title" idx="4"/>
          </p:nvPr>
        </p:nvSpPr>
        <p:spPr>
          <a:xfrm>
            <a:off x="720000" y="4534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37"/>
          <p:cNvSpPr txBox="1">
            <a:spLocks noGrp="1"/>
          </p:cNvSpPr>
          <p:nvPr>
            <p:ph type="subTitle" idx="1"/>
          </p:nvPr>
        </p:nvSpPr>
        <p:spPr>
          <a:xfrm>
            <a:off x="862875" y="3948800"/>
            <a:ext cx="210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37"/>
          <p:cNvSpPr txBox="1">
            <a:spLocks noGrp="1"/>
          </p:cNvSpPr>
          <p:nvPr>
            <p:ph type="subTitle" idx="5"/>
          </p:nvPr>
        </p:nvSpPr>
        <p:spPr>
          <a:xfrm>
            <a:off x="3520575" y="1793280"/>
            <a:ext cx="210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3" name="Google Shape;463;p37"/>
          <p:cNvSpPr txBox="1">
            <a:spLocks noGrp="1"/>
          </p:cNvSpPr>
          <p:nvPr>
            <p:ph type="subTitle" idx="6"/>
          </p:nvPr>
        </p:nvSpPr>
        <p:spPr>
          <a:xfrm>
            <a:off x="6178275" y="3948800"/>
            <a:ext cx="210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4" name="Google Shape;464;p37"/>
          <p:cNvSpPr txBox="1">
            <a:spLocks noGrp="1"/>
          </p:cNvSpPr>
          <p:nvPr>
            <p:ph type="title" idx="7" hasCustomPrompt="1"/>
          </p:nvPr>
        </p:nvSpPr>
        <p:spPr>
          <a:xfrm>
            <a:off x="862875" y="2695742"/>
            <a:ext cx="2103000" cy="72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4800"/>
            </a:lvl1pPr>
            <a:lvl2pPr lvl="1" rtl="0">
              <a:spcBef>
                <a:spcPts val="100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5" name="Google Shape;465;p37"/>
          <p:cNvSpPr txBox="1">
            <a:spLocks noGrp="1"/>
          </p:cNvSpPr>
          <p:nvPr>
            <p:ph type="title" idx="8" hasCustomPrompt="1"/>
          </p:nvPr>
        </p:nvSpPr>
        <p:spPr>
          <a:xfrm>
            <a:off x="3520575" y="2695742"/>
            <a:ext cx="2103000" cy="72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4800"/>
            </a:lvl1pPr>
            <a:lvl2pPr lvl="1" rtl="0">
              <a:spcBef>
                <a:spcPts val="100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6" name="Google Shape;466;p37"/>
          <p:cNvSpPr txBox="1">
            <a:spLocks noGrp="1"/>
          </p:cNvSpPr>
          <p:nvPr>
            <p:ph type="title" idx="9" hasCustomPrompt="1"/>
          </p:nvPr>
        </p:nvSpPr>
        <p:spPr>
          <a:xfrm>
            <a:off x="6178275" y="2695742"/>
            <a:ext cx="2103000" cy="72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4800"/>
            </a:lvl1pPr>
            <a:lvl2pPr lvl="1" rtl="0">
              <a:spcBef>
                <a:spcPts val="100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642329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38"/>
          <p:cNvGrpSpPr/>
          <p:nvPr/>
        </p:nvGrpSpPr>
        <p:grpSpPr>
          <a:xfrm>
            <a:off x="-7485026" y="-6115950"/>
            <a:ext cx="23502653" cy="15785432"/>
            <a:chOff x="-7485026" y="-6115950"/>
            <a:chExt cx="23502653" cy="15785432"/>
          </a:xfrm>
        </p:grpSpPr>
        <p:pic>
          <p:nvPicPr>
            <p:cNvPr id="469" name="Google Shape;469;p38"/>
            <p:cNvPicPr preferRelativeResize="0"/>
            <p:nvPr/>
          </p:nvPicPr>
          <p:blipFill rotWithShape="1">
            <a:blip r:embed="rId2">
              <a:alphaModFix amt="50000"/>
            </a:blip>
            <a:srcRect l="29064" r="11812"/>
            <a:stretch/>
          </p:blipFill>
          <p:spPr>
            <a:xfrm flipH="1">
              <a:off x="-3822698" y="2761738"/>
              <a:ext cx="5406024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0" name="Google Shape;470;p38"/>
            <p:cNvPicPr preferRelativeResize="0"/>
            <p:nvPr/>
          </p:nvPicPr>
          <p:blipFill rotWithShape="1">
            <a:blip r:embed="rId3">
              <a:alphaModFix amt="33000"/>
            </a:blip>
            <a:srcRect b="19858"/>
            <a:stretch/>
          </p:blipFill>
          <p:spPr>
            <a:xfrm rot="8100000" flipH="1">
              <a:off x="3779147" y="2933414"/>
              <a:ext cx="9144003" cy="4104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1" name="Google Shape;471;p38"/>
            <p:cNvPicPr preferRelativeResize="0"/>
            <p:nvPr/>
          </p:nvPicPr>
          <p:blipFill rotWithShape="1">
            <a:blip r:embed="rId4">
              <a:alphaModFix amt="80000"/>
            </a:blip>
            <a:srcRect b="26847"/>
            <a:stretch/>
          </p:blipFill>
          <p:spPr>
            <a:xfrm rot="9000000" flipH="1">
              <a:off x="-7160977" y="439866"/>
              <a:ext cx="9144004" cy="374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2" name="Google Shape;472;p38"/>
            <p:cNvPicPr preferRelativeResize="0"/>
            <p:nvPr/>
          </p:nvPicPr>
          <p:blipFill rotWithShape="1">
            <a:blip r:embed="rId4">
              <a:alphaModFix amt="70000"/>
            </a:blip>
            <a:srcRect b="26847"/>
            <a:stretch/>
          </p:blipFill>
          <p:spPr>
            <a:xfrm rot="9000000" flipH="1">
              <a:off x="6549573" y="799791"/>
              <a:ext cx="9144004" cy="374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3" name="Google Shape;473;p38"/>
            <p:cNvPicPr preferRelativeResize="0"/>
            <p:nvPr/>
          </p:nvPicPr>
          <p:blipFill rotWithShape="1">
            <a:blip r:embed="rId3">
              <a:alphaModFix amt="33000"/>
            </a:blip>
            <a:srcRect b="19858"/>
            <a:stretch/>
          </p:blipFill>
          <p:spPr>
            <a:xfrm rot="7200000" flipH="1">
              <a:off x="-3194553" y="-3182536"/>
              <a:ext cx="9144004" cy="4104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4" name="Google Shape;474;p38"/>
            <p:cNvPicPr preferRelativeResize="0"/>
            <p:nvPr/>
          </p:nvPicPr>
          <p:blipFill rotWithShape="1">
            <a:blip r:embed="rId5">
              <a:alphaModFix amt="50000"/>
            </a:blip>
            <a:srcRect t="10218" b="14593"/>
            <a:stretch/>
          </p:blipFill>
          <p:spPr>
            <a:xfrm rot="1143362" flipH="1">
              <a:off x="1015619" y="5159255"/>
              <a:ext cx="4757896" cy="2003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5" name="Google Shape;475;p38"/>
            <p:cNvPicPr preferRelativeResize="0"/>
            <p:nvPr/>
          </p:nvPicPr>
          <p:blipFill rotWithShape="1">
            <a:blip r:embed="rId5">
              <a:alphaModFix amt="50000"/>
            </a:blip>
            <a:srcRect t="10218" b="14593"/>
            <a:stretch/>
          </p:blipFill>
          <p:spPr>
            <a:xfrm rot="1143362" flipH="1">
              <a:off x="7043369" y="-1126870"/>
              <a:ext cx="4757896" cy="2003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6" name="Google Shape;476;p38"/>
            <p:cNvPicPr preferRelativeResize="0"/>
            <p:nvPr/>
          </p:nvPicPr>
          <p:blipFill rotWithShape="1">
            <a:blip r:embed="rId6">
              <a:alphaModFix/>
            </a:blip>
            <a:srcRect l="33553" r="32232" b="48995"/>
            <a:stretch/>
          </p:blipFill>
          <p:spPr>
            <a:xfrm flipH="1">
              <a:off x="619728" y="2849273"/>
              <a:ext cx="1113600" cy="9297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7" name="Google Shape;477;p38"/>
            <p:cNvPicPr preferRelativeResize="0"/>
            <p:nvPr/>
          </p:nvPicPr>
          <p:blipFill rotWithShape="1">
            <a:blip r:embed="rId6">
              <a:alphaModFix/>
            </a:blip>
            <a:srcRect l="33553" r="32232" b="48995"/>
            <a:stretch/>
          </p:blipFill>
          <p:spPr>
            <a:xfrm flipH="1">
              <a:off x="8636915" y="1100898"/>
              <a:ext cx="1113600" cy="9297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8" name="Google Shape;478;p38"/>
            <p:cNvPicPr preferRelativeResize="0"/>
            <p:nvPr/>
          </p:nvPicPr>
          <p:blipFill rotWithShape="1">
            <a:blip r:embed="rId7">
              <a:alphaModFix amt="64000"/>
            </a:blip>
            <a:srcRect l="8933" r="40875"/>
            <a:stretch/>
          </p:blipFill>
          <p:spPr>
            <a:xfrm flipH="1">
              <a:off x="5970199" y="-3292400"/>
              <a:ext cx="4589302" cy="5121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9" name="Google Shape;479;p38"/>
          <p:cNvSpPr txBox="1">
            <a:spLocks noGrp="1"/>
          </p:cNvSpPr>
          <p:nvPr>
            <p:ph type="title"/>
          </p:nvPr>
        </p:nvSpPr>
        <p:spPr>
          <a:xfrm>
            <a:off x="2424600" y="539412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38"/>
          <p:cNvSpPr txBox="1">
            <a:spLocks noGrp="1"/>
          </p:cNvSpPr>
          <p:nvPr>
            <p:ph type="subTitle" idx="1"/>
          </p:nvPr>
        </p:nvSpPr>
        <p:spPr>
          <a:xfrm>
            <a:off x="2854650" y="1529150"/>
            <a:ext cx="3434700" cy="14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481" name="Google Shape;481;p38"/>
          <p:cNvPicPr preferRelativeResize="0"/>
          <p:nvPr/>
        </p:nvPicPr>
        <p:blipFill rotWithShape="1">
          <a:blip r:embed="rId8">
            <a:alphaModFix amt="40000"/>
          </a:blip>
          <a:srcRect l="27128" r="25236"/>
          <a:stretch/>
        </p:blipFill>
        <p:spPr>
          <a:xfrm flipH="1">
            <a:off x="5669225" y="4338118"/>
            <a:ext cx="1970801" cy="2317026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38"/>
          <p:cNvSpPr txBox="1"/>
          <p:nvPr/>
        </p:nvSpPr>
        <p:spPr>
          <a:xfrm>
            <a:off x="2212650" y="3503050"/>
            <a:ext cx="4718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CRÉDITOS: este modelo de apresentação foi criado pelo </a:t>
            </a:r>
            <a:r>
              <a:rPr lang="en" sz="1000" u="sng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e inclui ícones da </a:t>
            </a:r>
            <a:r>
              <a:rPr lang="en" sz="1000" u="sng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e infográficos e imagens da </a:t>
            </a:r>
            <a:r>
              <a:rPr lang="en" sz="1000" u="sng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473200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" name="Google Shape;484;p39"/>
          <p:cNvGrpSpPr/>
          <p:nvPr/>
        </p:nvGrpSpPr>
        <p:grpSpPr>
          <a:xfrm>
            <a:off x="-4302950" y="-4087213"/>
            <a:ext cx="19088477" cy="13377061"/>
            <a:chOff x="-4302950" y="-4087213"/>
            <a:chExt cx="19088477" cy="13377061"/>
          </a:xfrm>
        </p:grpSpPr>
        <p:pic>
          <p:nvPicPr>
            <p:cNvPr id="485" name="Google Shape;485;p39"/>
            <p:cNvPicPr preferRelativeResize="0"/>
            <p:nvPr/>
          </p:nvPicPr>
          <p:blipFill rotWithShape="1">
            <a:blip r:embed="rId2">
              <a:alphaModFix amt="38000"/>
            </a:blip>
            <a:srcRect l="12139" r="16827"/>
            <a:stretch/>
          </p:blipFill>
          <p:spPr>
            <a:xfrm flipH="1">
              <a:off x="-4302950" y="2040150"/>
              <a:ext cx="6495027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6" name="Google Shape;486;p39"/>
            <p:cNvPicPr preferRelativeResize="0"/>
            <p:nvPr/>
          </p:nvPicPr>
          <p:blipFill rotWithShape="1">
            <a:blip r:embed="rId3">
              <a:alphaModFix amt="72000"/>
            </a:blip>
            <a:srcRect l="7894" r="8736"/>
            <a:stretch/>
          </p:blipFill>
          <p:spPr>
            <a:xfrm>
              <a:off x="7162651" y="-389300"/>
              <a:ext cx="7622876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7" name="Google Shape;487;p39"/>
            <p:cNvPicPr preferRelativeResize="0"/>
            <p:nvPr/>
          </p:nvPicPr>
          <p:blipFill rotWithShape="1">
            <a:blip r:embed="rId4">
              <a:alphaModFix amt="40000"/>
            </a:blip>
            <a:srcRect b="16874"/>
            <a:stretch/>
          </p:blipFill>
          <p:spPr>
            <a:xfrm rot="5400000">
              <a:off x="-2323000" y="1782913"/>
              <a:ext cx="4653348" cy="216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8" name="Google Shape;488;p39"/>
            <p:cNvPicPr preferRelativeResize="0"/>
            <p:nvPr/>
          </p:nvPicPr>
          <p:blipFill rotWithShape="1">
            <a:blip r:embed="rId5">
              <a:alphaModFix amt="40000"/>
            </a:blip>
            <a:srcRect b="26847"/>
            <a:stretch/>
          </p:blipFill>
          <p:spPr>
            <a:xfrm rot="-1800000">
              <a:off x="3703325" y="3508478"/>
              <a:ext cx="9144004" cy="374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9" name="Google Shape;489;p39"/>
            <p:cNvPicPr preferRelativeResize="0"/>
            <p:nvPr/>
          </p:nvPicPr>
          <p:blipFill rotWithShape="1">
            <a:blip r:embed="rId6">
              <a:alphaModFix amt="40000"/>
            </a:blip>
            <a:srcRect b="17115"/>
            <a:stretch/>
          </p:blipFill>
          <p:spPr>
            <a:xfrm rot="900000">
              <a:off x="3441225" y="-2976210"/>
              <a:ext cx="9144005" cy="424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0" name="Google Shape;490;p39"/>
            <p:cNvPicPr preferRelativeResize="0"/>
            <p:nvPr/>
          </p:nvPicPr>
          <p:blipFill rotWithShape="1">
            <a:blip r:embed="rId7">
              <a:alphaModFix amt="40000"/>
            </a:blip>
            <a:srcRect l="27128" r="25236"/>
            <a:stretch/>
          </p:blipFill>
          <p:spPr>
            <a:xfrm>
              <a:off x="-629975" y="-3647787"/>
              <a:ext cx="4355948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1" name="Google Shape;491;p39"/>
            <p:cNvPicPr preferRelativeResize="0"/>
            <p:nvPr/>
          </p:nvPicPr>
          <p:blipFill rotWithShape="1">
            <a:blip r:embed="rId8">
              <a:alphaModFix amt="40000"/>
            </a:blip>
            <a:srcRect l="20791" r="21082"/>
            <a:stretch/>
          </p:blipFill>
          <p:spPr>
            <a:xfrm>
              <a:off x="-1079500" y="-1132725"/>
              <a:ext cx="2704876" cy="260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2" name="Google Shape;492;p39"/>
            <p:cNvPicPr preferRelativeResize="0"/>
            <p:nvPr/>
          </p:nvPicPr>
          <p:blipFill rotWithShape="1">
            <a:blip r:embed="rId9">
              <a:alphaModFix amt="60000"/>
            </a:blip>
            <a:srcRect b="54379"/>
            <a:stretch/>
          </p:blipFill>
          <p:spPr>
            <a:xfrm rot="1800003">
              <a:off x="7152162" y="1324423"/>
              <a:ext cx="3370849" cy="86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3" name="Google Shape;493;p39"/>
            <p:cNvPicPr preferRelativeResize="0"/>
            <p:nvPr/>
          </p:nvPicPr>
          <p:blipFill rotWithShape="1">
            <a:blip r:embed="rId9">
              <a:alphaModFix amt="60000"/>
            </a:blip>
            <a:srcRect b="54379"/>
            <a:stretch/>
          </p:blipFill>
          <p:spPr>
            <a:xfrm rot="1800003">
              <a:off x="-2273538" y="441660"/>
              <a:ext cx="3370849" cy="86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4" name="Google Shape;494;p39"/>
            <p:cNvPicPr preferRelativeResize="0"/>
            <p:nvPr/>
          </p:nvPicPr>
          <p:blipFill>
            <a:blip r:embed="rId10">
              <a:alphaModFix amt="40000"/>
            </a:blip>
            <a:stretch>
              <a:fillRect/>
            </a:stretch>
          </p:blipFill>
          <p:spPr>
            <a:xfrm>
              <a:off x="4850615" y="4213468"/>
              <a:ext cx="3370860" cy="188788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060901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40"/>
          <p:cNvPicPr preferRelativeResize="0"/>
          <p:nvPr/>
        </p:nvPicPr>
        <p:blipFill rotWithShape="1">
          <a:blip r:embed="rId2">
            <a:alphaModFix amt="42000"/>
          </a:blip>
          <a:srcRect l="7894" r="8736"/>
          <a:stretch/>
        </p:blipFill>
        <p:spPr>
          <a:xfrm rot="-2700000" flipH="1">
            <a:off x="-4887913" y="-2632888"/>
            <a:ext cx="7622876" cy="5121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40"/>
          <p:cNvPicPr preferRelativeResize="0"/>
          <p:nvPr/>
        </p:nvPicPr>
        <p:blipFill rotWithShape="1">
          <a:blip r:embed="rId3">
            <a:alphaModFix amt="70000"/>
          </a:blip>
          <a:srcRect l="29064" r="11812"/>
          <a:stretch/>
        </p:blipFill>
        <p:spPr>
          <a:xfrm rot="5400000">
            <a:off x="-4328675" y="3426475"/>
            <a:ext cx="5406024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40"/>
          <p:cNvPicPr preferRelativeResize="0"/>
          <p:nvPr/>
        </p:nvPicPr>
        <p:blipFill rotWithShape="1">
          <a:blip r:embed="rId4">
            <a:alphaModFix amt="40000"/>
          </a:blip>
          <a:srcRect b="26847"/>
          <a:stretch/>
        </p:blipFill>
        <p:spPr>
          <a:xfrm rot="-1800000">
            <a:off x="-2121325" y="5593753"/>
            <a:ext cx="9144004" cy="374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40"/>
          <p:cNvPicPr preferRelativeResize="0"/>
          <p:nvPr/>
        </p:nvPicPr>
        <p:blipFill rotWithShape="1">
          <a:blip r:embed="rId2">
            <a:alphaModFix amt="42000"/>
          </a:blip>
          <a:srcRect l="7894" r="8736"/>
          <a:stretch/>
        </p:blipFill>
        <p:spPr>
          <a:xfrm flipH="1">
            <a:off x="6978487" y="2826688"/>
            <a:ext cx="7622876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40"/>
          <p:cNvPicPr preferRelativeResize="0"/>
          <p:nvPr/>
        </p:nvPicPr>
        <p:blipFill rotWithShape="1">
          <a:blip r:embed="rId4">
            <a:alphaModFix amt="80000"/>
          </a:blip>
          <a:srcRect b="26847"/>
          <a:stretch/>
        </p:blipFill>
        <p:spPr>
          <a:xfrm rot="-9000000">
            <a:off x="7544023" y="194816"/>
            <a:ext cx="9144004" cy="374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40"/>
          <p:cNvPicPr preferRelativeResize="0"/>
          <p:nvPr/>
        </p:nvPicPr>
        <p:blipFill rotWithShape="1">
          <a:blip r:embed="rId2">
            <a:alphaModFix amt="42000"/>
          </a:blip>
          <a:srcRect l="7894" r="8736"/>
          <a:stretch/>
        </p:blipFill>
        <p:spPr>
          <a:xfrm flipH="1">
            <a:off x="-2445363" y="4207262"/>
            <a:ext cx="7622876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40"/>
          <p:cNvPicPr preferRelativeResize="0"/>
          <p:nvPr/>
        </p:nvPicPr>
        <p:blipFill rotWithShape="1">
          <a:blip r:embed="rId5">
            <a:alphaModFix amt="33000"/>
          </a:blip>
          <a:srcRect b="19858"/>
          <a:stretch/>
        </p:blipFill>
        <p:spPr>
          <a:xfrm rot="-7199994">
            <a:off x="6268326" y="-823928"/>
            <a:ext cx="6074867" cy="2726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03850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" name="Google Shape;504;p41"/>
          <p:cNvGrpSpPr/>
          <p:nvPr/>
        </p:nvGrpSpPr>
        <p:grpSpPr>
          <a:xfrm>
            <a:off x="-6506787" y="-5972266"/>
            <a:ext cx="22537565" cy="17349939"/>
            <a:chOff x="-6506787" y="-5972266"/>
            <a:chExt cx="22537565" cy="17349939"/>
          </a:xfrm>
        </p:grpSpPr>
        <p:pic>
          <p:nvPicPr>
            <p:cNvPr id="505" name="Google Shape;505;p41"/>
            <p:cNvPicPr preferRelativeResize="0"/>
            <p:nvPr/>
          </p:nvPicPr>
          <p:blipFill rotWithShape="1">
            <a:blip r:embed="rId2">
              <a:alphaModFix amt="42000"/>
            </a:blip>
            <a:srcRect l="7894" r="8736"/>
            <a:stretch/>
          </p:blipFill>
          <p:spPr>
            <a:xfrm rot="-2700000" flipH="1">
              <a:off x="-5812513" y="-960400"/>
              <a:ext cx="7622876" cy="51212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6" name="Google Shape;506;p41"/>
            <p:cNvPicPr preferRelativeResize="0"/>
            <p:nvPr/>
          </p:nvPicPr>
          <p:blipFill rotWithShape="1">
            <a:blip r:embed="rId3">
              <a:alphaModFix amt="64000"/>
            </a:blip>
            <a:srcRect l="8933" r="40875"/>
            <a:stretch/>
          </p:blipFill>
          <p:spPr>
            <a:xfrm>
              <a:off x="5163600" y="-4103475"/>
              <a:ext cx="4589302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7" name="Google Shape;507;p41"/>
            <p:cNvPicPr preferRelativeResize="0"/>
            <p:nvPr/>
          </p:nvPicPr>
          <p:blipFill rotWithShape="1">
            <a:blip r:embed="rId4">
              <a:alphaModFix amt="40000"/>
            </a:blip>
            <a:srcRect b="26847"/>
            <a:stretch/>
          </p:blipFill>
          <p:spPr>
            <a:xfrm rot="-1800000">
              <a:off x="6562725" y="-2619247"/>
              <a:ext cx="9144004" cy="374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8" name="Google Shape;508;p41"/>
            <p:cNvPicPr preferRelativeResize="0"/>
            <p:nvPr/>
          </p:nvPicPr>
          <p:blipFill rotWithShape="1">
            <a:blip r:embed="rId4">
              <a:alphaModFix amt="40000"/>
            </a:blip>
            <a:srcRect b="26847"/>
            <a:stretch/>
          </p:blipFill>
          <p:spPr>
            <a:xfrm rot="-1800000">
              <a:off x="-1645525" y="-3937222"/>
              <a:ext cx="9144004" cy="374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9" name="Google Shape;509;p41"/>
            <p:cNvPicPr preferRelativeResize="0"/>
            <p:nvPr/>
          </p:nvPicPr>
          <p:blipFill rotWithShape="1">
            <a:blip r:embed="rId5">
              <a:alphaModFix amt="38000"/>
            </a:blip>
            <a:srcRect l="12139" r="16827"/>
            <a:stretch/>
          </p:blipFill>
          <p:spPr>
            <a:xfrm flipH="1">
              <a:off x="7887213" y="2563700"/>
              <a:ext cx="6495027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0" name="Google Shape;510;p41"/>
            <p:cNvPicPr preferRelativeResize="0"/>
            <p:nvPr/>
          </p:nvPicPr>
          <p:blipFill>
            <a:blip r:embed="rId6">
              <a:alphaModFix amt="60000"/>
            </a:blip>
            <a:stretch>
              <a:fillRect/>
            </a:stretch>
          </p:blipFill>
          <p:spPr>
            <a:xfrm>
              <a:off x="-848222" y="4361655"/>
              <a:ext cx="3370860" cy="18878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1" name="Google Shape;511;p41"/>
            <p:cNvPicPr preferRelativeResize="0"/>
            <p:nvPr/>
          </p:nvPicPr>
          <p:blipFill rotWithShape="1">
            <a:blip r:embed="rId4">
              <a:alphaModFix amt="40000"/>
            </a:blip>
            <a:srcRect b="26847"/>
            <a:stretch/>
          </p:blipFill>
          <p:spPr>
            <a:xfrm rot="-1800000">
              <a:off x="-2658912" y="5596303"/>
              <a:ext cx="9144004" cy="37463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334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6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3"/>
          <p:cNvSpPr/>
          <p:nvPr/>
        </p:nvSpPr>
        <p:spPr>
          <a:xfrm>
            <a:off x="0" y="180725"/>
            <a:ext cx="9143718" cy="4716050"/>
          </a:xfrm>
          <a:custGeom>
            <a:avLst/>
            <a:gdLst/>
            <a:ahLst/>
            <a:cxnLst/>
            <a:rect l="l" t="t" r="r" b="b"/>
            <a:pathLst>
              <a:path w="297744" h="188642" extrusionOk="0">
                <a:moveTo>
                  <a:pt x="283856" y="0"/>
                </a:moveTo>
                <a:lnTo>
                  <a:pt x="276123" y="21305"/>
                </a:lnTo>
                <a:lnTo>
                  <a:pt x="265445" y="44609"/>
                </a:lnTo>
                <a:lnTo>
                  <a:pt x="261657" y="38928"/>
                </a:lnTo>
                <a:lnTo>
                  <a:pt x="254661" y="57813"/>
                </a:lnTo>
                <a:lnTo>
                  <a:pt x="249295" y="37350"/>
                </a:lnTo>
                <a:lnTo>
                  <a:pt x="249242" y="37087"/>
                </a:lnTo>
                <a:lnTo>
                  <a:pt x="245139" y="40717"/>
                </a:lnTo>
                <a:lnTo>
                  <a:pt x="238458" y="61285"/>
                </a:lnTo>
                <a:lnTo>
                  <a:pt x="229358" y="73910"/>
                </a:lnTo>
                <a:lnTo>
                  <a:pt x="224413" y="97477"/>
                </a:lnTo>
                <a:lnTo>
                  <a:pt x="208631" y="110155"/>
                </a:lnTo>
                <a:lnTo>
                  <a:pt x="208631" y="110208"/>
                </a:lnTo>
                <a:lnTo>
                  <a:pt x="201687" y="144348"/>
                </a:lnTo>
                <a:lnTo>
                  <a:pt x="196585" y="140087"/>
                </a:lnTo>
                <a:lnTo>
                  <a:pt x="190851" y="123306"/>
                </a:lnTo>
                <a:lnTo>
                  <a:pt x="174964" y="100108"/>
                </a:lnTo>
                <a:lnTo>
                  <a:pt x="174859" y="99897"/>
                </a:lnTo>
                <a:lnTo>
                  <a:pt x="165758" y="116678"/>
                </a:lnTo>
                <a:lnTo>
                  <a:pt x="160129" y="108682"/>
                </a:lnTo>
                <a:lnTo>
                  <a:pt x="159972" y="108577"/>
                </a:lnTo>
                <a:lnTo>
                  <a:pt x="153869" y="112312"/>
                </a:lnTo>
                <a:lnTo>
                  <a:pt x="140508" y="95952"/>
                </a:lnTo>
                <a:lnTo>
                  <a:pt x="140403" y="95899"/>
                </a:lnTo>
                <a:lnTo>
                  <a:pt x="134300" y="100265"/>
                </a:lnTo>
                <a:lnTo>
                  <a:pt x="129303" y="89692"/>
                </a:lnTo>
                <a:lnTo>
                  <a:pt x="119308" y="109629"/>
                </a:lnTo>
                <a:lnTo>
                  <a:pt x="112312" y="104105"/>
                </a:lnTo>
                <a:lnTo>
                  <a:pt x="105157" y="111312"/>
                </a:lnTo>
                <a:lnTo>
                  <a:pt x="100212" y="150608"/>
                </a:lnTo>
                <a:lnTo>
                  <a:pt x="93321" y="172860"/>
                </a:lnTo>
                <a:lnTo>
                  <a:pt x="83537" y="146032"/>
                </a:lnTo>
                <a:lnTo>
                  <a:pt x="83431" y="145874"/>
                </a:lnTo>
                <a:lnTo>
                  <a:pt x="77645" y="150345"/>
                </a:lnTo>
                <a:lnTo>
                  <a:pt x="72595" y="131776"/>
                </a:lnTo>
                <a:lnTo>
                  <a:pt x="64231" y="152344"/>
                </a:lnTo>
                <a:lnTo>
                  <a:pt x="51763" y="161287"/>
                </a:lnTo>
                <a:lnTo>
                  <a:pt x="43083" y="177542"/>
                </a:lnTo>
                <a:lnTo>
                  <a:pt x="37507" y="169388"/>
                </a:lnTo>
                <a:lnTo>
                  <a:pt x="23462" y="188063"/>
                </a:lnTo>
                <a:lnTo>
                  <a:pt x="14256" y="175175"/>
                </a:lnTo>
                <a:lnTo>
                  <a:pt x="14151" y="175070"/>
                </a:lnTo>
                <a:lnTo>
                  <a:pt x="0" y="186748"/>
                </a:lnTo>
                <a:lnTo>
                  <a:pt x="210" y="187011"/>
                </a:lnTo>
                <a:lnTo>
                  <a:pt x="14098" y="175490"/>
                </a:lnTo>
                <a:lnTo>
                  <a:pt x="23462" y="188642"/>
                </a:lnTo>
                <a:lnTo>
                  <a:pt x="37507" y="169967"/>
                </a:lnTo>
                <a:lnTo>
                  <a:pt x="43083" y="178226"/>
                </a:lnTo>
                <a:lnTo>
                  <a:pt x="51974" y="161550"/>
                </a:lnTo>
                <a:lnTo>
                  <a:pt x="64494" y="152607"/>
                </a:lnTo>
                <a:lnTo>
                  <a:pt x="72542" y="132828"/>
                </a:lnTo>
                <a:lnTo>
                  <a:pt x="77487" y="150924"/>
                </a:lnTo>
                <a:lnTo>
                  <a:pt x="83326" y="146400"/>
                </a:lnTo>
                <a:lnTo>
                  <a:pt x="93321" y="173912"/>
                </a:lnTo>
                <a:lnTo>
                  <a:pt x="100475" y="150661"/>
                </a:lnTo>
                <a:lnTo>
                  <a:pt x="105473" y="111470"/>
                </a:lnTo>
                <a:lnTo>
                  <a:pt x="112312" y="104474"/>
                </a:lnTo>
                <a:lnTo>
                  <a:pt x="119413" y="110155"/>
                </a:lnTo>
                <a:lnTo>
                  <a:pt x="129303" y="90481"/>
                </a:lnTo>
                <a:lnTo>
                  <a:pt x="134090" y="100634"/>
                </a:lnTo>
                <a:lnTo>
                  <a:pt x="134195" y="100791"/>
                </a:lnTo>
                <a:lnTo>
                  <a:pt x="140350" y="96267"/>
                </a:lnTo>
                <a:lnTo>
                  <a:pt x="153817" y="112733"/>
                </a:lnTo>
                <a:lnTo>
                  <a:pt x="159919" y="109050"/>
                </a:lnTo>
                <a:lnTo>
                  <a:pt x="165863" y="117309"/>
                </a:lnTo>
                <a:lnTo>
                  <a:pt x="174911" y="100476"/>
                </a:lnTo>
                <a:lnTo>
                  <a:pt x="190483" y="123411"/>
                </a:lnTo>
                <a:lnTo>
                  <a:pt x="196374" y="140192"/>
                </a:lnTo>
                <a:lnTo>
                  <a:pt x="196374" y="140245"/>
                </a:lnTo>
                <a:lnTo>
                  <a:pt x="201845" y="144927"/>
                </a:lnTo>
                <a:lnTo>
                  <a:pt x="208894" y="110365"/>
                </a:lnTo>
                <a:lnTo>
                  <a:pt x="224623" y="97740"/>
                </a:lnTo>
                <a:lnTo>
                  <a:pt x="224676" y="97635"/>
                </a:lnTo>
                <a:lnTo>
                  <a:pt x="229673" y="74121"/>
                </a:lnTo>
                <a:lnTo>
                  <a:pt x="238721" y="61443"/>
                </a:lnTo>
                <a:lnTo>
                  <a:pt x="245455" y="40927"/>
                </a:lnTo>
                <a:lnTo>
                  <a:pt x="249032" y="37771"/>
                </a:lnTo>
                <a:lnTo>
                  <a:pt x="254503" y="58392"/>
                </a:lnTo>
                <a:lnTo>
                  <a:pt x="254608" y="58865"/>
                </a:lnTo>
                <a:lnTo>
                  <a:pt x="261710" y="39664"/>
                </a:lnTo>
                <a:lnTo>
                  <a:pt x="265445" y="45241"/>
                </a:lnTo>
                <a:lnTo>
                  <a:pt x="276439" y="21411"/>
                </a:lnTo>
                <a:lnTo>
                  <a:pt x="283856" y="842"/>
                </a:lnTo>
                <a:lnTo>
                  <a:pt x="289853" y="14309"/>
                </a:lnTo>
                <a:lnTo>
                  <a:pt x="297481" y="28933"/>
                </a:lnTo>
                <a:lnTo>
                  <a:pt x="297744" y="28723"/>
                </a:lnTo>
                <a:lnTo>
                  <a:pt x="290169" y="14204"/>
                </a:lnTo>
                <a:lnTo>
                  <a:pt x="283856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6" name="Google Shape;516;p33"/>
          <p:cNvGrpSpPr/>
          <p:nvPr/>
        </p:nvGrpSpPr>
        <p:grpSpPr>
          <a:xfrm>
            <a:off x="7545300" y="445025"/>
            <a:ext cx="1297450" cy="477875"/>
            <a:chOff x="7164300" y="445025"/>
            <a:chExt cx="1297450" cy="477875"/>
          </a:xfrm>
        </p:grpSpPr>
        <p:grpSp>
          <p:nvGrpSpPr>
            <p:cNvPr id="517" name="Google Shape;517;p33"/>
            <p:cNvGrpSpPr/>
            <p:nvPr/>
          </p:nvGrpSpPr>
          <p:grpSpPr>
            <a:xfrm flipH="1">
              <a:off x="7164300" y="555088"/>
              <a:ext cx="1160025" cy="257725"/>
              <a:chOff x="3464600" y="3479675"/>
              <a:chExt cx="1160025" cy="257725"/>
            </a:xfrm>
          </p:grpSpPr>
          <p:sp>
            <p:nvSpPr>
              <p:cNvPr id="518" name="Google Shape;518;p33"/>
              <p:cNvSpPr/>
              <p:nvPr/>
            </p:nvSpPr>
            <p:spPr>
              <a:xfrm>
                <a:off x="3464600" y="3479675"/>
                <a:ext cx="1021600" cy="198500"/>
              </a:xfrm>
              <a:custGeom>
                <a:avLst/>
                <a:gdLst/>
                <a:ahLst/>
                <a:cxnLst/>
                <a:rect l="l" t="t" r="r" b="b"/>
                <a:pathLst>
                  <a:path w="40864" h="7940" extrusionOk="0">
                    <a:moveTo>
                      <a:pt x="1" y="1"/>
                    </a:moveTo>
                    <a:lnTo>
                      <a:pt x="1" y="1602"/>
                    </a:lnTo>
                    <a:lnTo>
                      <a:pt x="15845" y="1602"/>
                    </a:lnTo>
                    <a:lnTo>
                      <a:pt x="26319" y="7940"/>
                    </a:lnTo>
                    <a:lnTo>
                      <a:pt x="40863" y="7940"/>
                    </a:lnTo>
                    <a:lnTo>
                      <a:pt x="40863" y="6339"/>
                    </a:lnTo>
                    <a:lnTo>
                      <a:pt x="26720" y="6339"/>
                    </a:lnTo>
                    <a:lnTo>
                      <a:pt x="1631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3"/>
              <p:cNvSpPr/>
              <p:nvPr/>
            </p:nvSpPr>
            <p:spPr>
              <a:xfrm>
                <a:off x="4458650" y="3572250"/>
                <a:ext cx="16597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6606" extrusionOk="0">
                    <a:moveTo>
                      <a:pt x="3303" y="1602"/>
                    </a:moveTo>
                    <a:cubicBezTo>
                      <a:pt x="4270" y="1602"/>
                      <a:pt x="5004" y="2369"/>
                      <a:pt x="5004" y="3303"/>
                    </a:cubicBezTo>
                    <a:cubicBezTo>
                      <a:pt x="5004" y="4270"/>
                      <a:pt x="4270" y="5004"/>
                      <a:pt x="3303" y="5004"/>
                    </a:cubicBezTo>
                    <a:cubicBezTo>
                      <a:pt x="2335" y="5004"/>
                      <a:pt x="1602" y="4270"/>
                      <a:pt x="1602" y="3303"/>
                    </a:cubicBezTo>
                    <a:cubicBezTo>
                      <a:pt x="1602" y="2369"/>
                      <a:pt x="2335" y="1602"/>
                      <a:pt x="3303" y="1602"/>
                    </a:cubicBezTo>
                    <a:close/>
                    <a:moveTo>
                      <a:pt x="3303" y="0"/>
                    </a:moveTo>
                    <a:cubicBezTo>
                      <a:pt x="1501" y="0"/>
                      <a:pt x="0" y="1468"/>
                      <a:pt x="0" y="3303"/>
                    </a:cubicBezTo>
                    <a:cubicBezTo>
                      <a:pt x="0" y="5104"/>
                      <a:pt x="1468" y="6605"/>
                      <a:pt x="3303" y="6605"/>
                    </a:cubicBezTo>
                    <a:cubicBezTo>
                      <a:pt x="5137" y="6605"/>
                      <a:pt x="6638" y="5104"/>
                      <a:pt x="6605" y="3303"/>
                    </a:cubicBezTo>
                    <a:cubicBezTo>
                      <a:pt x="6605" y="1501"/>
                      <a:pt x="5137" y="0"/>
                      <a:pt x="33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0" name="Google Shape;520;p33"/>
            <p:cNvGrpSpPr/>
            <p:nvPr/>
          </p:nvGrpSpPr>
          <p:grpSpPr>
            <a:xfrm rot="10800000">
              <a:off x="7966375" y="445025"/>
              <a:ext cx="495375" cy="477875"/>
              <a:chOff x="3881575" y="2684100"/>
              <a:chExt cx="495375" cy="477875"/>
            </a:xfrm>
          </p:grpSpPr>
          <p:sp>
            <p:nvSpPr>
              <p:cNvPr id="521" name="Google Shape;521;p33"/>
              <p:cNvSpPr/>
              <p:nvPr/>
            </p:nvSpPr>
            <p:spPr>
              <a:xfrm>
                <a:off x="4195125" y="2684100"/>
                <a:ext cx="18182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6606" extrusionOk="0">
                    <a:moveTo>
                      <a:pt x="3636" y="1"/>
                    </a:moveTo>
                    <a:cubicBezTo>
                      <a:pt x="2769" y="1"/>
                      <a:pt x="1935" y="368"/>
                      <a:pt x="1301" y="968"/>
                    </a:cubicBezTo>
                    <a:cubicBezTo>
                      <a:pt x="1" y="2269"/>
                      <a:pt x="1" y="4371"/>
                      <a:pt x="1301" y="5638"/>
                    </a:cubicBezTo>
                    <a:cubicBezTo>
                      <a:pt x="1935" y="6272"/>
                      <a:pt x="2803" y="6606"/>
                      <a:pt x="3636" y="6606"/>
                    </a:cubicBezTo>
                    <a:cubicBezTo>
                      <a:pt x="4470" y="6606"/>
                      <a:pt x="5304" y="6272"/>
                      <a:pt x="5971" y="5638"/>
                    </a:cubicBezTo>
                    <a:cubicBezTo>
                      <a:pt x="7272" y="4371"/>
                      <a:pt x="7272" y="2269"/>
                      <a:pt x="5971" y="968"/>
                    </a:cubicBezTo>
                    <a:cubicBezTo>
                      <a:pt x="5338" y="368"/>
                      <a:pt x="4504" y="1"/>
                      <a:pt x="36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3"/>
              <p:cNvSpPr/>
              <p:nvPr/>
            </p:nvSpPr>
            <p:spPr>
              <a:xfrm>
                <a:off x="3881575" y="2997675"/>
                <a:ext cx="180975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7239" h="6572" extrusionOk="0">
                    <a:moveTo>
                      <a:pt x="3636" y="0"/>
                    </a:moveTo>
                    <a:cubicBezTo>
                      <a:pt x="2736" y="0"/>
                      <a:pt x="1902" y="334"/>
                      <a:pt x="1301" y="934"/>
                    </a:cubicBezTo>
                    <a:cubicBezTo>
                      <a:pt x="0" y="2235"/>
                      <a:pt x="0" y="4337"/>
                      <a:pt x="1301" y="5604"/>
                    </a:cubicBezTo>
                    <a:cubicBezTo>
                      <a:pt x="1902" y="6238"/>
                      <a:pt x="2802" y="6572"/>
                      <a:pt x="3636" y="6572"/>
                    </a:cubicBezTo>
                    <a:cubicBezTo>
                      <a:pt x="4470" y="6572"/>
                      <a:pt x="5337" y="6271"/>
                      <a:pt x="5971" y="5604"/>
                    </a:cubicBezTo>
                    <a:cubicBezTo>
                      <a:pt x="7239" y="4337"/>
                      <a:pt x="7239" y="2235"/>
                      <a:pt x="5971" y="934"/>
                    </a:cubicBezTo>
                    <a:cubicBezTo>
                      <a:pt x="5337" y="334"/>
                      <a:pt x="4503" y="0"/>
                      <a:pt x="36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3"/>
              <p:cNvSpPr/>
              <p:nvPr/>
            </p:nvSpPr>
            <p:spPr>
              <a:xfrm>
                <a:off x="3990825" y="2783350"/>
                <a:ext cx="272700" cy="2727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0909" extrusionOk="0">
                    <a:moveTo>
                      <a:pt x="9774" y="0"/>
                    </a:moveTo>
                    <a:lnTo>
                      <a:pt x="0" y="9774"/>
                    </a:lnTo>
                    <a:lnTo>
                      <a:pt x="1134" y="10908"/>
                    </a:lnTo>
                    <a:lnTo>
                      <a:pt x="10908" y="1135"/>
                    </a:lnTo>
                    <a:lnTo>
                      <a:pt x="977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4" name="Google Shape;524;p33"/>
          <p:cNvGrpSpPr/>
          <p:nvPr/>
        </p:nvGrpSpPr>
        <p:grpSpPr>
          <a:xfrm rot="8100000" flipH="1">
            <a:off x="414832" y="4360489"/>
            <a:ext cx="495370" cy="477870"/>
            <a:chOff x="3881575" y="2684100"/>
            <a:chExt cx="495375" cy="477875"/>
          </a:xfrm>
        </p:grpSpPr>
        <p:sp>
          <p:nvSpPr>
            <p:cNvPr id="525" name="Google Shape;525;p33"/>
            <p:cNvSpPr/>
            <p:nvPr/>
          </p:nvSpPr>
          <p:spPr>
            <a:xfrm>
              <a:off x="4195125" y="2684100"/>
              <a:ext cx="181825" cy="165150"/>
            </a:xfrm>
            <a:custGeom>
              <a:avLst/>
              <a:gdLst/>
              <a:ahLst/>
              <a:cxnLst/>
              <a:rect l="l" t="t" r="r" b="b"/>
              <a:pathLst>
                <a:path w="7273" h="6606" extrusionOk="0">
                  <a:moveTo>
                    <a:pt x="3636" y="1"/>
                  </a:moveTo>
                  <a:cubicBezTo>
                    <a:pt x="2769" y="1"/>
                    <a:pt x="1935" y="368"/>
                    <a:pt x="1301" y="968"/>
                  </a:cubicBezTo>
                  <a:cubicBezTo>
                    <a:pt x="1" y="2269"/>
                    <a:pt x="1" y="4371"/>
                    <a:pt x="1301" y="5638"/>
                  </a:cubicBezTo>
                  <a:cubicBezTo>
                    <a:pt x="1935" y="6272"/>
                    <a:pt x="2803" y="6606"/>
                    <a:pt x="3636" y="6606"/>
                  </a:cubicBezTo>
                  <a:cubicBezTo>
                    <a:pt x="4470" y="6606"/>
                    <a:pt x="5304" y="6272"/>
                    <a:pt x="5971" y="5638"/>
                  </a:cubicBezTo>
                  <a:cubicBezTo>
                    <a:pt x="7272" y="4371"/>
                    <a:pt x="7272" y="2269"/>
                    <a:pt x="5971" y="968"/>
                  </a:cubicBezTo>
                  <a:cubicBezTo>
                    <a:pt x="5338" y="368"/>
                    <a:pt x="4504" y="1"/>
                    <a:pt x="3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3881575" y="2997675"/>
              <a:ext cx="180975" cy="164300"/>
            </a:xfrm>
            <a:custGeom>
              <a:avLst/>
              <a:gdLst/>
              <a:ahLst/>
              <a:cxnLst/>
              <a:rect l="l" t="t" r="r" b="b"/>
              <a:pathLst>
                <a:path w="7239" h="6572" extrusionOk="0">
                  <a:moveTo>
                    <a:pt x="3636" y="0"/>
                  </a:moveTo>
                  <a:cubicBezTo>
                    <a:pt x="2736" y="0"/>
                    <a:pt x="1902" y="334"/>
                    <a:pt x="1301" y="934"/>
                  </a:cubicBezTo>
                  <a:cubicBezTo>
                    <a:pt x="0" y="2235"/>
                    <a:pt x="0" y="4337"/>
                    <a:pt x="1301" y="5604"/>
                  </a:cubicBezTo>
                  <a:cubicBezTo>
                    <a:pt x="1902" y="6238"/>
                    <a:pt x="2802" y="6572"/>
                    <a:pt x="3636" y="6572"/>
                  </a:cubicBezTo>
                  <a:cubicBezTo>
                    <a:pt x="4470" y="6572"/>
                    <a:pt x="5337" y="6271"/>
                    <a:pt x="5971" y="5604"/>
                  </a:cubicBezTo>
                  <a:cubicBezTo>
                    <a:pt x="7239" y="4337"/>
                    <a:pt x="7239" y="2235"/>
                    <a:pt x="5971" y="934"/>
                  </a:cubicBezTo>
                  <a:cubicBezTo>
                    <a:pt x="5337" y="334"/>
                    <a:pt x="4503" y="0"/>
                    <a:pt x="3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3990825" y="2783350"/>
              <a:ext cx="272700" cy="272725"/>
            </a:xfrm>
            <a:custGeom>
              <a:avLst/>
              <a:gdLst/>
              <a:ahLst/>
              <a:cxnLst/>
              <a:rect l="l" t="t" r="r" b="b"/>
              <a:pathLst>
                <a:path w="10908" h="10909" extrusionOk="0">
                  <a:moveTo>
                    <a:pt x="9774" y="0"/>
                  </a:moveTo>
                  <a:lnTo>
                    <a:pt x="0" y="9774"/>
                  </a:lnTo>
                  <a:lnTo>
                    <a:pt x="1134" y="10908"/>
                  </a:lnTo>
                  <a:lnTo>
                    <a:pt x="10908" y="1135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7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4"/>
          <p:cNvSpPr/>
          <p:nvPr/>
        </p:nvSpPr>
        <p:spPr>
          <a:xfrm flipH="1">
            <a:off x="138" y="213725"/>
            <a:ext cx="9143718" cy="4716050"/>
          </a:xfrm>
          <a:custGeom>
            <a:avLst/>
            <a:gdLst/>
            <a:ahLst/>
            <a:cxnLst/>
            <a:rect l="l" t="t" r="r" b="b"/>
            <a:pathLst>
              <a:path w="297744" h="188642" extrusionOk="0">
                <a:moveTo>
                  <a:pt x="283856" y="0"/>
                </a:moveTo>
                <a:lnTo>
                  <a:pt x="276123" y="21305"/>
                </a:lnTo>
                <a:lnTo>
                  <a:pt x="265445" y="44609"/>
                </a:lnTo>
                <a:lnTo>
                  <a:pt x="261657" y="38928"/>
                </a:lnTo>
                <a:lnTo>
                  <a:pt x="254661" y="57813"/>
                </a:lnTo>
                <a:lnTo>
                  <a:pt x="249295" y="37350"/>
                </a:lnTo>
                <a:lnTo>
                  <a:pt x="249242" y="37087"/>
                </a:lnTo>
                <a:lnTo>
                  <a:pt x="245139" y="40717"/>
                </a:lnTo>
                <a:lnTo>
                  <a:pt x="238458" y="61285"/>
                </a:lnTo>
                <a:lnTo>
                  <a:pt x="229358" y="73910"/>
                </a:lnTo>
                <a:lnTo>
                  <a:pt x="224413" y="97477"/>
                </a:lnTo>
                <a:lnTo>
                  <a:pt x="208631" y="110155"/>
                </a:lnTo>
                <a:lnTo>
                  <a:pt x="208631" y="110208"/>
                </a:lnTo>
                <a:lnTo>
                  <a:pt x="201687" y="144348"/>
                </a:lnTo>
                <a:lnTo>
                  <a:pt x="196585" y="140087"/>
                </a:lnTo>
                <a:lnTo>
                  <a:pt x="190851" y="123306"/>
                </a:lnTo>
                <a:lnTo>
                  <a:pt x="174964" y="100108"/>
                </a:lnTo>
                <a:lnTo>
                  <a:pt x="174859" y="99897"/>
                </a:lnTo>
                <a:lnTo>
                  <a:pt x="165758" y="116678"/>
                </a:lnTo>
                <a:lnTo>
                  <a:pt x="160129" y="108682"/>
                </a:lnTo>
                <a:lnTo>
                  <a:pt x="159972" y="108577"/>
                </a:lnTo>
                <a:lnTo>
                  <a:pt x="153869" y="112312"/>
                </a:lnTo>
                <a:lnTo>
                  <a:pt x="140508" y="95952"/>
                </a:lnTo>
                <a:lnTo>
                  <a:pt x="140403" y="95899"/>
                </a:lnTo>
                <a:lnTo>
                  <a:pt x="134300" y="100265"/>
                </a:lnTo>
                <a:lnTo>
                  <a:pt x="129303" y="89692"/>
                </a:lnTo>
                <a:lnTo>
                  <a:pt x="119308" y="109629"/>
                </a:lnTo>
                <a:lnTo>
                  <a:pt x="112312" y="104105"/>
                </a:lnTo>
                <a:lnTo>
                  <a:pt x="105157" y="111312"/>
                </a:lnTo>
                <a:lnTo>
                  <a:pt x="100212" y="150608"/>
                </a:lnTo>
                <a:lnTo>
                  <a:pt x="93321" y="172860"/>
                </a:lnTo>
                <a:lnTo>
                  <a:pt x="83537" y="146032"/>
                </a:lnTo>
                <a:lnTo>
                  <a:pt x="83431" y="145874"/>
                </a:lnTo>
                <a:lnTo>
                  <a:pt x="77645" y="150345"/>
                </a:lnTo>
                <a:lnTo>
                  <a:pt x="72595" y="131776"/>
                </a:lnTo>
                <a:lnTo>
                  <a:pt x="64231" y="152344"/>
                </a:lnTo>
                <a:lnTo>
                  <a:pt x="51763" y="161287"/>
                </a:lnTo>
                <a:lnTo>
                  <a:pt x="43083" y="177542"/>
                </a:lnTo>
                <a:lnTo>
                  <a:pt x="37507" y="169388"/>
                </a:lnTo>
                <a:lnTo>
                  <a:pt x="23462" y="188063"/>
                </a:lnTo>
                <a:lnTo>
                  <a:pt x="14256" y="175175"/>
                </a:lnTo>
                <a:lnTo>
                  <a:pt x="14151" y="175070"/>
                </a:lnTo>
                <a:lnTo>
                  <a:pt x="0" y="186748"/>
                </a:lnTo>
                <a:lnTo>
                  <a:pt x="210" y="187011"/>
                </a:lnTo>
                <a:lnTo>
                  <a:pt x="14098" y="175490"/>
                </a:lnTo>
                <a:lnTo>
                  <a:pt x="23462" y="188642"/>
                </a:lnTo>
                <a:lnTo>
                  <a:pt x="37507" y="169967"/>
                </a:lnTo>
                <a:lnTo>
                  <a:pt x="43083" y="178226"/>
                </a:lnTo>
                <a:lnTo>
                  <a:pt x="51974" y="161550"/>
                </a:lnTo>
                <a:lnTo>
                  <a:pt x="64494" y="152607"/>
                </a:lnTo>
                <a:lnTo>
                  <a:pt x="72542" y="132828"/>
                </a:lnTo>
                <a:lnTo>
                  <a:pt x="77487" y="150924"/>
                </a:lnTo>
                <a:lnTo>
                  <a:pt x="83326" y="146400"/>
                </a:lnTo>
                <a:lnTo>
                  <a:pt x="93321" y="173912"/>
                </a:lnTo>
                <a:lnTo>
                  <a:pt x="100475" y="150661"/>
                </a:lnTo>
                <a:lnTo>
                  <a:pt x="105473" y="111470"/>
                </a:lnTo>
                <a:lnTo>
                  <a:pt x="112312" y="104474"/>
                </a:lnTo>
                <a:lnTo>
                  <a:pt x="119413" y="110155"/>
                </a:lnTo>
                <a:lnTo>
                  <a:pt x="129303" y="90481"/>
                </a:lnTo>
                <a:lnTo>
                  <a:pt x="134090" y="100634"/>
                </a:lnTo>
                <a:lnTo>
                  <a:pt x="134195" y="100791"/>
                </a:lnTo>
                <a:lnTo>
                  <a:pt x="140350" y="96267"/>
                </a:lnTo>
                <a:lnTo>
                  <a:pt x="153817" y="112733"/>
                </a:lnTo>
                <a:lnTo>
                  <a:pt x="159919" y="109050"/>
                </a:lnTo>
                <a:lnTo>
                  <a:pt x="165863" y="117309"/>
                </a:lnTo>
                <a:lnTo>
                  <a:pt x="174911" y="100476"/>
                </a:lnTo>
                <a:lnTo>
                  <a:pt x="190483" y="123411"/>
                </a:lnTo>
                <a:lnTo>
                  <a:pt x="196374" y="140192"/>
                </a:lnTo>
                <a:lnTo>
                  <a:pt x="196374" y="140245"/>
                </a:lnTo>
                <a:lnTo>
                  <a:pt x="201845" y="144927"/>
                </a:lnTo>
                <a:lnTo>
                  <a:pt x="208894" y="110365"/>
                </a:lnTo>
                <a:lnTo>
                  <a:pt x="224623" y="97740"/>
                </a:lnTo>
                <a:lnTo>
                  <a:pt x="224676" y="97635"/>
                </a:lnTo>
                <a:lnTo>
                  <a:pt x="229673" y="74121"/>
                </a:lnTo>
                <a:lnTo>
                  <a:pt x="238721" y="61443"/>
                </a:lnTo>
                <a:lnTo>
                  <a:pt x="245455" y="40927"/>
                </a:lnTo>
                <a:lnTo>
                  <a:pt x="249032" y="37771"/>
                </a:lnTo>
                <a:lnTo>
                  <a:pt x="254503" y="58392"/>
                </a:lnTo>
                <a:lnTo>
                  <a:pt x="254608" y="58865"/>
                </a:lnTo>
                <a:lnTo>
                  <a:pt x="261710" y="39664"/>
                </a:lnTo>
                <a:lnTo>
                  <a:pt x="265445" y="45241"/>
                </a:lnTo>
                <a:lnTo>
                  <a:pt x="276439" y="21411"/>
                </a:lnTo>
                <a:lnTo>
                  <a:pt x="283856" y="842"/>
                </a:lnTo>
                <a:lnTo>
                  <a:pt x="289853" y="14309"/>
                </a:lnTo>
                <a:lnTo>
                  <a:pt x="297481" y="28933"/>
                </a:lnTo>
                <a:lnTo>
                  <a:pt x="297744" y="28723"/>
                </a:lnTo>
                <a:lnTo>
                  <a:pt x="290169" y="14204"/>
                </a:lnTo>
                <a:lnTo>
                  <a:pt x="283856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0" name="Google Shape;530;p34"/>
          <p:cNvGrpSpPr/>
          <p:nvPr/>
        </p:nvGrpSpPr>
        <p:grpSpPr>
          <a:xfrm>
            <a:off x="7545300" y="445025"/>
            <a:ext cx="1297450" cy="477875"/>
            <a:chOff x="7164300" y="445025"/>
            <a:chExt cx="1297450" cy="477875"/>
          </a:xfrm>
        </p:grpSpPr>
        <p:grpSp>
          <p:nvGrpSpPr>
            <p:cNvPr id="531" name="Google Shape;531;p34"/>
            <p:cNvGrpSpPr/>
            <p:nvPr/>
          </p:nvGrpSpPr>
          <p:grpSpPr>
            <a:xfrm flipH="1">
              <a:off x="7164300" y="555088"/>
              <a:ext cx="1160025" cy="257725"/>
              <a:chOff x="3464600" y="3479675"/>
              <a:chExt cx="1160025" cy="257725"/>
            </a:xfrm>
          </p:grpSpPr>
          <p:sp>
            <p:nvSpPr>
              <p:cNvPr id="532" name="Google Shape;532;p34"/>
              <p:cNvSpPr/>
              <p:nvPr/>
            </p:nvSpPr>
            <p:spPr>
              <a:xfrm>
                <a:off x="3464600" y="3479675"/>
                <a:ext cx="1021600" cy="198500"/>
              </a:xfrm>
              <a:custGeom>
                <a:avLst/>
                <a:gdLst/>
                <a:ahLst/>
                <a:cxnLst/>
                <a:rect l="l" t="t" r="r" b="b"/>
                <a:pathLst>
                  <a:path w="40864" h="7940" extrusionOk="0">
                    <a:moveTo>
                      <a:pt x="1" y="1"/>
                    </a:moveTo>
                    <a:lnTo>
                      <a:pt x="1" y="1602"/>
                    </a:lnTo>
                    <a:lnTo>
                      <a:pt x="15845" y="1602"/>
                    </a:lnTo>
                    <a:lnTo>
                      <a:pt x="26319" y="7940"/>
                    </a:lnTo>
                    <a:lnTo>
                      <a:pt x="40863" y="7940"/>
                    </a:lnTo>
                    <a:lnTo>
                      <a:pt x="40863" y="6339"/>
                    </a:lnTo>
                    <a:lnTo>
                      <a:pt x="26720" y="6339"/>
                    </a:lnTo>
                    <a:lnTo>
                      <a:pt x="163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4"/>
              <p:cNvSpPr/>
              <p:nvPr/>
            </p:nvSpPr>
            <p:spPr>
              <a:xfrm>
                <a:off x="4458650" y="3572250"/>
                <a:ext cx="16597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6606" extrusionOk="0">
                    <a:moveTo>
                      <a:pt x="3303" y="1602"/>
                    </a:moveTo>
                    <a:cubicBezTo>
                      <a:pt x="4270" y="1602"/>
                      <a:pt x="5004" y="2369"/>
                      <a:pt x="5004" y="3303"/>
                    </a:cubicBezTo>
                    <a:cubicBezTo>
                      <a:pt x="5004" y="4270"/>
                      <a:pt x="4270" y="5004"/>
                      <a:pt x="3303" y="5004"/>
                    </a:cubicBezTo>
                    <a:cubicBezTo>
                      <a:pt x="2335" y="5004"/>
                      <a:pt x="1602" y="4270"/>
                      <a:pt x="1602" y="3303"/>
                    </a:cubicBezTo>
                    <a:cubicBezTo>
                      <a:pt x="1602" y="2369"/>
                      <a:pt x="2335" y="1602"/>
                      <a:pt x="3303" y="1602"/>
                    </a:cubicBezTo>
                    <a:close/>
                    <a:moveTo>
                      <a:pt x="3303" y="0"/>
                    </a:moveTo>
                    <a:cubicBezTo>
                      <a:pt x="1501" y="0"/>
                      <a:pt x="0" y="1468"/>
                      <a:pt x="0" y="3303"/>
                    </a:cubicBezTo>
                    <a:cubicBezTo>
                      <a:pt x="0" y="5104"/>
                      <a:pt x="1468" y="6605"/>
                      <a:pt x="3303" y="6605"/>
                    </a:cubicBezTo>
                    <a:cubicBezTo>
                      <a:pt x="5137" y="6605"/>
                      <a:pt x="6638" y="5104"/>
                      <a:pt x="6605" y="3303"/>
                    </a:cubicBezTo>
                    <a:cubicBezTo>
                      <a:pt x="6605" y="1501"/>
                      <a:pt x="5137" y="0"/>
                      <a:pt x="33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4" name="Google Shape;534;p34"/>
            <p:cNvGrpSpPr/>
            <p:nvPr/>
          </p:nvGrpSpPr>
          <p:grpSpPr>
            <a:xfrm rot="10800000">
              <a:off x="7966375" y="445025"/>
              <a:ext cx="495375" cy="477875"/>
              <a:chOff x="3881575" y="2684100"/>
              <a:chExt cx="495375" cy="477875"/>
            </a:xfrm>
          </p:grpSpPr>
          <p:sp>
            <p:nvSpPr>
              <p:cNvPr id="535" name="Google Shape;535;p34"/>
              <p:cNvSpPr/>
              <p:nvPr/>
            </p:nvSpPr>
            <p:spPr>
              <a:xfrm>
                <a:off x="4195125" y="2684100"/>
                <a:ext cx="18182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6606" extrusionOk="0">
                    <a:moveTo>
                      <a:pt x="3636" y="1"/>
                    </a:moveTo>
                    <a:cubicBezTo>
                      <a:pt x="2769" y="1"/>
                      <a:pt x="1935" y="368"/>
                      <a:pt x="1301" y="968"/>
                    </a:cubicBezTo>
                    <a:cubicBezTo>
                      <a:pt x="1" y="2269"/>
                      <a:pt x="1" y="4371"/>
                      <a:pt x="1301" y="5638"/>
                    </a:cubicBezTo>
                    <a:cubicBezTo>
                      <a:pt x="1935" y="6272"/>
                      <a:pt x="2803" y="6606"/>
                      <a:pt x="3636" y="6606"/>
                    </a:cubicBezTo>
                    <a:cubicBezTo>
                      <a:pt x="4470" y="6606"/>
                      <a:pt x="5304" y="6272"/>
                      <a:pt x="5971" y="5638"/>
                    </a:cubicBezTo>
                    <a:cubicBezTo>
                      <a:pt x="7272" y="4371"/>
                      <a:pt x="7272" y="2269"/>
                      <a:pt x="5971" y="968"/>
                    </a:cubicBezTo>
                    <a:cubicBezTo>
                      <a:pt x="5338" y="368"/>
                      <a:pt x="4504" y="1"/>
                      <a:pt x="3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4"/>
              <p:cNvSpPr/>
              <p:nvPr/>
            </p:nvSpPr>
            <p:spPr>
              <a:xfrm>
                <a:off x="3881575" y="2997675"/>
                <a:ext cx="180975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7239" h="6572" extrusionOk="0">
                    <a:moveTo>
                      <a:pt x="3636" y="0"/>
                    </a:moveTo>
                    <a:cubicBezTo>
                      <a:pt x="2736" y="0"/>
                      <a:pt x="1902" y="334"/>
                      <a:pt x="1301" y="934"/>
                    </a:cubicBezTo>
                    <a:cubicBezTo>
                      <a:pt x="0" y="2235"/>
                      <a:pt x="0" y="4337"/>
                      <a:pt x="1301" y="5604"/>
                    </a:cubicBezTo>
                    <a:cubicBezTo>
                      <a:pt x="1902" y="6238"/>
                      <a:pt x="2802" y="6572"/>
                      <a:pt x="3636" y="6572"/>
                    </a:cubicBezTo>
                    <a:cubicBezTo>
                      <a:pt x="4470" y="6572"/>
                      <a:pt x="5337" y="6271"/>
                      <a:pt x="5971" y="5604"/>
                    </a:cubicBezTo>
                    <a:cubicBezTo>
                      <a:pt x="7239" y="4337"/>
                      <a:pt x="7239" y="2235"/>
                      <a:pt x="5971" y="934"/>
                    </a:cubicBezTo>
                    <a:cubicBezTo>
                      <a:pt x="5337" y="334"/>
                      <a:pt x="4503" y="0"/>
                      <a:pt x="3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4"/>
              <p:cNvSpPr/>
              <p:nvPr/>
            </p:nvSpPr>
            <p:spPr>
              <a:xfrm>
                <a:off x="3990825" y="2783350"/>
                <a:ext cx="272700" cy="2727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0909" extrusionOk="0">
                    <a:moveTo>
                      <a:pt x="9774" y="0"/>
                    </a:moveTo>
                    <a:lnTo>
                      <a:pt x="0" y="9774"/>
                    </a:lnTo>
                    <a:lnTo>
                      <a:pt x="1134" y="10908"/>
                    </a:lnTo>
                    <a:lnTo>
                      <a:pt x="10908" y="1135"/>
                    </a:lnTo>
                    <a:lnTo>
                      <a:pt x="97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8" name="Google Shape;538;p34"/>
          <p:cNvGrpSpPr/>
          <p:nvPr/>
        </p:nvGrpSpPr>
        <p:grpSpPr>
          <a:xfrm>
            <a:off x="318425" y="445013"/>
            <a:ext cx="1297450" cy="477875"/>
            <a:chOff x="318425" y="357163"/>
            <a:chExt cx="1297450" cy="477875"/>
          </a:xfrm>
        </p:grpSpPr>
        <p:grpSp>
          <p:nvGrpSpPr>
            <p:cNvPr id="539" name="Google Shape;539;p34"/>
            <p:cNvGrpSpPr/>
            <p:nvPr/>
          </p:nvGrpSpPr>
          <p:grpSpPr>
            <a:xfrm rot="10800000" flipH="1">
              <a:off x="455850" y="467250"/>
              <a:ext cx="1160025" cy="257725"/>
              <a:chOff x="3464600" y="3479675"/>
              <a:chExt cx="1160025" cy="257725"/>
            </a:xfrm>
          </p:grpSpPr>
          <p:sp>
            <p:nvSpPr>
              <p:cNvPr id="540" name="Google Shape;540;p34"/>
              <p:cNvSpPr/>
              <p:nvPr/>
            </p:nvSpPr>
            <p:spPr>
              <a:xfrm>
                <a:off x="3464600" y="3479675"/>
                <a:ext cx="1021600" cy="198500"/>
              </a:xfrm>
              <a:custGeom>
                <a:avLst/>
                <a:gdLst/>
                <a:ahLst/>
                <a:cxnLst/>
                <a:rect l="l" t="t" r="r" b="b"/>
                <a:pathLst>
                  <a:path w="40864" h="7940" extrusionOk="0">
                    <a:moveTo>
                      <a:pt x="1" y="1"/>
                    </a:moveTo>
                    <a:lnTo>
                      <a:pt x="1" y="1602"/>
                    </a:lnTo>
                    <a:lnTo>
                      <a:pt x="15845" y="1602"/>
                    </a:lnTo>
                    <a:lnTo>
                      <a:pt x="26319" y="7940"/>
                    </a:lnTo>
                    <a:lnTo>
                      <a:pt x="40863" y="7940"/>
                    </a:lnTo>
                    <a:lnTo>
                      <a:pt x="40863" y="6339"/>
                    </a:lnTo>
                    <a:lnTo>
                      <a:pt x="26720" y="6339"/>
                    </a:lnTo>
                    <a:lnTo>
                      <a:pt x="1631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4"/>
              <p:cNvSpPr/>
              <p:nvPr/>
            </p:nvSpPr>
            <p:spPr>
              <a:xfrm>
                <a:off x="4458650" y="3572250"/>
                <a:ext cx="16597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6606" extrusionOk="0">
                    <a:moveTo>
                      <a:pt x="3303" y="1602"/>
                    </a:moveTo>
                    <a:cubicBezTo>
                      <a:pt x="4270" y="1602"/>
                      <a:pt x="5004" y="2369"/>
                      <a:pt x="5004" y="3303"/>
                    </a:cubicBezTo>
                    <a:cubicBezTo>
                      <a:pt x="5004" y="4270"/>
                      <a:pt x="4270" y="5004"/>
                      <a:pt x="3303" y="5004"/>
                    </a:cubicBezTo>
                    <a:cubicBezTo>
                      <a:pt x="2335" y="5004"/>
                      <a:pt x="1602" y="4270"/>
                      <a:pt x="1602" y="3303"/>
                    </a:cubicBezTo>
                    <a:cubicBezTo>
                      <a:pt x="1602" y="2369"/>
                      <a:pt x="2335" y="1602"/>
                      <a:pt x="3303" y="1602"/>
                    </a:cubicBezTo>
                    <a:close/>
                    <a:moveTo>
                      <a:pt x="3303" y="0"/>
                    </a:moveTo>
                    <a:cubicBezTo>
                      <a:pt x="1501" y="0"/>
                      <a:pt x="0" y="1468"/>
                      <a:pt x="0" y="3303"/>
                    </a:cubicBezTo>
                    <a:cubicBezTo>
                      <a:pt x="0" y="5104"/>
                      <a:pt x="1468" y="6605"/>
                      <a:pt x="3303" y="6605"/>
                    </a:cubicBezTo>
                    <a:cubicBezTo>
                      <a:pt x="5137" y="6605"/>
                      <a:pt x="6638" y="5104"/>
                      <a:pt x="6605" y="3303"/>
                    </a:cubicBezTo>
                    <a:cubicBezTo>
                      <a:pt x="6605" y="1501"/>
                      <a:pt x="5137" y="0"/>
                      <a:pt x="33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2" name="Google Shape;542;p34"/>
            <p:cNvGrpSpPr/>
            <p:nvPr/>
          </p:nvGrpSpPr>
          <p:grpSpPr>
            <a:xfrm>
              <a:off x="318425" y="357163"/>
              <a:ext cx="495375" cy="477875"/>
              <a:chOff x="3881575" y="2684100"/>
              <a:chExt cx="495375" cy="477875"/>
            </a:xfrm>
          </p:grpSpPr>
          <p:sp>
            <p:nvSpPr>
              <p:cNvPr id="543" name="Google Shape;543;p34"/>
              <p:cNvSpPr/>
              <p:nvPr/>
            </p:nvSpPr>
            <p:spPr>
              <a:xfrm>
                <a:off x="4195125" y="2684100"/>
                <a:ext cx="18182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6606" extrusionOk="0">
                    <a:moveTo>
                      <a:pt x="3636" y="1"/>
                    </a:moveTo>
                    <a:cubicBezTo>
                      <a:pt x="2769" y="1"/>
                      <a:pt x="1935" y="368"/>
                      <a:pt x="1301" y="968"/>
                    </a:cubicBezTo>
                    <a:cubicBezTo>
                      <a:pt x="1" y="2269"/>
                      <a:pt x="1" y="4371"/>
                      <a:pt x="1301" y="5638"/>
                    </a:cubicBezTo>
                    <a:cubicBezTo>
                      <a:pt x="1935" y="6272"/>
                      <a:pt x="2803" y="6606"/>
                      <a:pt x="3636" y="6606"/>
                    </a:cubicBezTo>
                    <a:cubicBezTo>
                      <a:pt x="4470" y="6606"/>
                      <a:pt x="5304" y="6272"/>
                      <a:pt x="5971" y="5638"/>
                    </a:cubicBezTo>
                    <a:cubicBezTo>
                      <a:pt x="7272" y="4371"/>
                      <a:pt x="7272" y="2269"/>
                      <a:pt x="5971" y="968"/>
                    </a:cubicBezTo>
                    <a:cubicBezTo>
                      <a:pt x="5338" y="368"/>
                      <a:pt x="4504" y="1"/>
                      <a:pt x="36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4"/>
              <p:cNvSpPr/>
              <p:nvPr/>
            </p:nvSpPr>
            <p:spPr>
              <a:xfrm>
                <a:off x="3881575" y="2997675"/>
                <a:ext cx="180975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7239" h="6572" extrusionOk="0">
                    <a:moveTo>
                      <a:pt x="3636" y="0"/>
                    </a:moveTo>
                    <a:cubicBezTo>
                      <a:pt x="2736" y="0"/>
                      <a:pt x="1902" y="334"/>
                      <a:pt x="1301" y="934"/>
                    </a:cubicBezTo>
                    <a:cubicBezTo>
                      <a:pt x="0" y="2235"/>
                      <a:pt x="0" y="4337"/>
                      <a:pt x="1301" y="5604"/>
                    </a:cubicBezTo>
                    <a:cubicBezTo>
                      <a:pt x="1902" y="6238"/>
                      <a:pt x="2802" y="6572"/>
                      <a:pt x="3636" y="6572"/>
                    </a:cubicBezTo>
                    <a:cubicBezTo>
                      <a:pt x="4470" y="6572"/>
                      <a:pt x="5337" y="6271"/>
                      <a:pt x="5971" y="5604"/>
                    </a:cubicBezTo>
                    <a:cubicBezTo>
                      <a:pt x="7239" y="4337"/>
                      <a:pt x="7239" y="2235"/>
                      <a:pt x="5971" y="934"/>
                    </a:cubicBezTo>
                    <a:cubicBezTo>
                      <a:pt x="5337" y="334"/>
                      <a:pt x="4503" y="0"/>
                      <a:pt x="36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4"/>
              <p:cNvSpPr/>
              <p:nvPr/>
            </p:nvSpPr>
            <p:spPr>
              <a:xfrm>
                <a:off x="3990825" y="2783350"/>
                <a:ext cx="272700" cy="2727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0909" extrusionOk="0">
                    <a:moveTo>
                      <a:pt x="9774" y="0"/>
                    </a:moveTo>
                    <a:lnTo>
                      <a:pt x="0" y="9774"/>
                    </a:lnTo>
                    <a:lnTo>
                      <a:pt x="1134" y="10908"/>
                    </a:lnTo>
                    <a:lnTo>
                      <a:pt x="10908" y="1135"/>
                    </a:lnTo>
                    <a:lnTo>
                      <a:pt x="977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8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5"/>
          <p:cNvSpPr/>
          <p:nvPr/>
        </p:nvSpPr>
        <p:spPr>
          <a:xfrm>
            <a:off x="0" y="180725"/>
            <a:ext cx="9143718" cy="4716050"/>
          </a:xfrm>
          <a:custGeom>
            <a:avLst/>
            <a:gdLst/>
            <a:ahLst/>
            <a:cxnLst/>
            <a:rect l="l" t="t" r="r" b="b"/>
            <a:pathLst>
              <a:path w="297744" h="188642" extrusionOk="0">
                <a:moveTo>
                  <a:pt x="283856" y="0"/>
                </a:moveTo>
                <a:lnTo>
                  <a:pt x="276123" y="21305"/>
                </a:lnTo>
                <a:lnTo>
                  <a:pt x="265445" y="44609"/>
                </a:lnTo>
                <a:lnTo>
                  <a:pt x="261657" y="38928"/>
                </a:lnTo>
                <a:lnTo>
                  <a:pt x="254661" y="57813"/>
                </a:lnTo>
                <a:lnTo>
                  <a:pt x="249295" y="37350"/>
                </a:lnTo>
                <a:lnTo>
                  <a:pt x="249242" y="37087"/>
                </a:lnTo>
                <a:lnTo>
                  <a:pt x="245139" y="40717"/>
                </a:lnTo>
                <a:lnTo>
                  <a:pt x="238458" y="61285"/>
                </a:lnTo>
                <a:lnTo>
                  <a:pt x="229358" y="73910"/>
                </a:lnTo>
                <a:lnTo>
                  <a:pt x="224413" y="97477"/>
                </a:lnTo>
                <a:lnTo>
                  <a:pt x="208631" y="110155"/>
                </a:lnTo>
                <a:lnTo>
                  <a:pt x="208631" y="110208"/>
                </a:lnTo>
                <a:lnTo>
                  <a:pt x="201687" y="144348"/>
                </a:lnTo>
                <a:lnTo>
                  <a:pt x="196585" y="140087"/>
                </a:lnTo>
                <a:lnTo>
                  <a:pt x="190851" y="123306"/>
                </a:lnTo>
                <a:lnTo>
                  <a:pt x="174964" y="100108"/>
                </a:lnTo>
                <a:lnTo>
                  <a:pt x="174859" y="99897"/>
                </a:lnTo>
                <a:lnTo>
                  <a:pt x="165758" y="116678"/>
                </a:lnTo>
                <a:lnTo>
                  <a:pt x="160129" y="108682"/>
                </a:lnTo>
                <a:lnTo>
                  <a:pt x="159972" y="108577"/>
                </a:lnTo>
                <a:lnTo>
                  <a:pt x="153869" y="112312"/>
                </a:lnTo>
                <a:lnTo>
                  <a:pt x="140508" y="95952"/>
                </a:lnTo>
                <a:lnTo>
                  <a:pt x="140403" y="95899"/>
                </a:lnTo>
                <a:lnTo>
                  <a:pt x="134300" y="100265"/>
                </a:lnTo>
                <a:lnTo>
                  <a:pt x="129303" y="89692"/>
                </a:lnTo>
                <a:lnTo>
                  <a:pt x="119308" y="109629"/>
                </a:lnTo>
                <a:lnTo>
                  <a:pt x="112312" y="104105"/>
                </a:lnTo>
                <a:lnTo>
                  <a:pt x="105157" y="111312"/>
                </a:lnTo>
                <a:lnTo>
                  <a:pt x="100212" y="150608"/>
                </a:lnTo>
                <a:lnTo>
                  <a:pt x="93321" y="172860"/>
                </a:lnTo>
                <a:lnTo>
                  <a:pt x="83537" y="146032"/>
                </a:lnTo>
                <a:lnTo>
                  <a:pt x="83431" y="145874"/>
                </a:lnTo>
                <a:lnTo>
                  <a:pt x="77645" y="150345"/>
                </a:lnTo>
                <a:lnTo>
                  <a:pt x="72595" y="131776"/>
                </a:lnTo>
                <a:lnTo>
                  <a:pt x="64231" y="152344"/>
                </a:lnTo>
                <a:lnTo>
                  <a:pt x="51763" y="161287"/>
                </a:lnTo>
                <a:lnTo>
                  <a:pt x="43083" y="177542"/>
                </a:lnTo>
                <a:lnTo>
                  <a:pt x="37507" y="169388"/>
                </a:lnTo>
                <a:lnTo>
                  <a:pt x="23462" y="188063"/>
                </a:lnTo>
                <a:lnTo>
                  <a:pt x="14256" y="175175"/>
                </a:lnTo>
                <a:lnTo>
                  <a:pt x="14151" y="175070"/>
                </a:lnTo>
                <a:lnTo>
                  <a:pt x="0" y="186748"/>
                </a:lnTo>
                <a:lnTo>
                  <a:pt x="210" y="187011"/>
                </a:lnTo>
                <a:lnTo>
                  <a:pt x="14098" y="175490"/>
                </a:lnTo>
                <a:lnTo>
                  <a:pt x="23462" y="188642"/>
                </a:lnTo>
                <a:lnTo>
                  <a:pt x="37507" y="169967"/>
                </a:lnTo>
                <a:lnTo>
                  <a:pt x="43083" y="178226"/>
                </a:lnTo>
                <a:lnTo>
                  <a:pt x="51974" y="161550"/>
                </a:lnTo>
                <a:lnTo>
                  <a:pt x="64494" y="152607"/>
                </a:lnTo>
                <a:lnTo>
                  <a:pt x="72542" y="132828"/>
                </a:lnTo>
                <a:lnTo>
                  <a:pt x="77487" y="150924"/>
                </a:lnTo>
                <a:lnTo>
                  <a:pt x="83326" y="146400"/>
                </a:lnTo>
                <a:lnTo>
                  <a:pt x="93321" y="173912"/>
                </a:lnTo>
                <a:lnTo>
                  <a:pt x="100475" y="150661"/>
                </a:lnTo>
                <a:lnTo>
                  <a:pt x="105473" y="111470"/>
                </a:lnTo>
                <a:lnTo>
                  <a:pt x="112312" y="104474"/>
                </a:lnTo>
                <a:lnTo>
                  <a:pt x="119413" y="110155"/>
                </a:lnTo>
                <a:lnTo>
                  <a:pt x="129303" y="90481"/>
                </a:lnTo>
                <a:lnTo>
                  <a:pt x="134090" y="100634"/>
                </a:lnTo>
                <a:lnTo>
                  <a:pt x="134195" y="100791"/>
                </a:lnTo>
                <a:lnTo>
                  <a:pt x="140350" y="96267"/>
                </a:lnTo>
                <a:lnTo>
                  <a:pt x="153817" y="112733"/>
                </a:lnTo>
                <a:lnTo>
                  <a:pt x="159919" y="109050"/>
                </a:lnTo>
                <a:lnTo>
                  <a:pt x="165863" y="117309"/>
                </a:lnTo>
                <a:lnTo>
                  <a:pt x="174911" y="100476"/>
                </a:lnTo>
                <a:lnTo>
                  <a:pt x="190483" y="123411"/>
                </a:lnTo>
                <a:lnTo>
                  <a:pt x="196374" y="140192"/>
                </a:lnTo>
                <a:lnTo>
                  <a:pt x="196374" y="140245"/>
                </a:lnTo>
                <a:lnTo>
                  <a:pt x="201845" y="144927"/>
                </a:lnTo>
                <a:lnTo>
                  <a:pt x="208894" y="110365"/>
                </a:lnTo>
                <a:lnTo>
                  <a:pt x="224623" y="97740"/>
                </a:lnTo>
                <a:lnTo>
                  <a:pt x="224676" y="97635"/>
                </a:lnTo>
                <a:lnTo>
                  <a:pt x="229673" y="74121"/>
                </a:lnTo>
                <a:lnTo>
                  <a:pt x="238721" y="61443"/>
                </a:lnTo>
                <a:lnTo>
                  <a:pt x="245455" y="40927"/>
                </a:lnTo>
                <a:lnTo>
                  <a:pt x="249032" y="37771"/>
                </a:lnTo>
                <a:lnTo>
                  <a:pt x="254503" y="58392"/>
                </a:lnTo>
                <a:lnTo>
                  <a:pt x="254608" y="58865"/>
                </a:lnTo>
                <a:lnTo>
                  <a:pt x="261710" y="39664"/>
                </a:lnTo>
                <a:lnTo>
                  <a:pt x="265445" y="45241"/>
                </a:lnTo>
                <a:lnTo>
                  <a:pt x="276439" y="21411"/>
                </a:lnTo>
                <a:lnTo>
                  <a:pt x="283856" y="842"/>
                </a:lnTo>
                <a:lnTo>
                  <a:pt x="289853" y="14309"/>
                </a:lnTo>
                <a:lnTo>
                  <a:pt x="297481" y="28933"/>
                </a:lnTo>
                <a:lnTo>
                  <a:pt x="297744" y="28723"/>
                </a:lnTo>
                <a:lnTo>
                  <a:pt x="290169" y="14204"/>
                </a:lnTo>
                <a:lnTo>
                  <a:pt x="283856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8" name="Google Shape;548;p35"/>
          <p:cNvGrpSpPr/>
          <p:nvPr/>
        </p:nvGrpSpPr>
        <p:grpSpPr>
          <a:xfrm>
            <a:off x="7503650" y="445025"/>
            <a:ext cx="1297450" cy="477875"/>
            <a:chOff x="7164300" y="445025"/>
            <a:chExt cx="1297450" cy="477875"/>
          </a:xfrm>
        </p:grpSpPr>
        <p:grpSp>
          <p:nvGrpSpPr>
            <p:cNvPr id="549" name="Google Shape;549;p35"/>
            <p:cNvGrpSpPr/>
            <p:nvPr/>
          </p:nvGrpSpPr>
          <p:grpSpPr>
            <a:xfrm>
              <a:off x="7301725" y="555088"/>
              <a:ext cx="1160025" cy="257725"/>
              <a:chOff x="3464600" y="3479675"/>
              <a:chExt cx="1160025" cy="257725"/>
            </a:xfrm>
          </p:grpSpPr>
          <p:sp>
            <p:nvSpPr>
              <p:cNvPr id="550" name="Google Shape;550;p35"/>
              <p:cNvSpPr/>
              <p:nvPr/>
            </p:nvSpPr>
            <p:spPr>
              <a:xfrm>
                <a:off x="3464600" y="3479675"/>
                <a:ext cx="1021600" cy="198500"/>
              </a:xfrm>
              <a:custGeom>
                <a:avLst/>
                <a:gdLst/>
                <a:ahLst/>
                <a:cxnLst/>
                <a:rect l="l" t="t" r="r" b="b"/>
                <a:pathLst>
                  <a:path w="40864" h="7940" extrusionOk="0">
                    <a:moveTo>
                      <a:pt x="1" y="1"/>
                    </a:moveTo>
                    <a:lnTo>
                      <a:pt x="1" y="1602"/>
                    </a:lnTo>
                    <a:lnTo>
                      <a:pt x="15845" y="1602"/>
                    </a:lnTo>
                    <a:lnTo>
                      <a:pt x="26319" y="7940"/>
                    </a:lnTo>
                    <a:lnTo>
                      <a:pt x="40863" y="7940"/>
                    </a:lnTo>
                    <a:lnTo>
                      <a:pt x="40863" y="6339"/>
                    </a:lnTo>
                    <a:lnTo>
                      <a:pt x="26720" y="6339"/>
                    </a:lnTo>
                    <a:lnTo>
                      <a:pt x="163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5"/>
              <p:cNvSpPr/>
              <p:nvPr/>
            </p:nvSpPr>
            <p:spPr>
              <a:xfrm>
                <a:off x="4458650" y="3572250"/>
                <a:ext cx="16597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6606" extrusionOk="0">
                    <a:moveTo>
                      <a:pt x="3303" y="1602"/>
                    </a:moveTo>
                    <a:cubicBezTo>
                      <a:pt x="4270" y="1602"/>
                      <a:pt x="5004" y="2369"/>
                      <a:pt x="5004" y="3303"/>
                    </a:cubicBezTo>
                    <a:cubicBezTo>
                      <a:pt x="5004" y="4270"/>
                      <a:pt x="4270" y="5004"/>
                      <a:pt x="3303" y="5004"/>
                    </a:cubicBezTo>
                    <a:cubicBezTo>
                      <a:pt x="2335" y="5004"/>
                      <a:pt x="1602" y="4270"/>
                      <a:pt x="1602" y="3303"/>
                    </a:cubicBezTo>
                    <a:cubicBezTo>
                      <a:pt x="1602" y="2369"/>
                      <a:pt x="2335" y="1602"/>
                      <a:pt x="3303" y="1602"/>
                    </a:cubicBezTo>
                    <a:close/>
                    <a:moveTo>
                      <a:pt x="3303" y="0"/>
                    </a:moveTo>
                    <a:cubicBezTo>
                      <a:pt x="1501" y="0"/>
                      <a:pt x="0" y="1468"/>
                      <a:pt x="0" y="3303"/>
                    </a:cubicBezTo>
                    <a:cubicBezTo>
                      <a:pt x="0" y="5104"/>
                      <a:pt x="1468" y="6605"/>
                      <a:pt x="3303" y="6605"/>
                    </a:cubicBezTo>
                    <a:cubicBezTo>
                      <a:pt x="5137" y="6605"/>
                      <a:pt x="6638" y="5104"/>
                      <a:pt x="6605" y="3303"/>
                    </a:cubicBezTo>
                    <a:cubicBezTo>
                      <a:pt x="6605" y="1501"/>
                      <a:pt x="5137" y="0"/>
                      <a:pt x="3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2" name="Google Shape;552;p35"/>
            <p:cNvGrpSpPr/>
            <p:nvPr/>
          </p:nvGrpSpPr>
          <p:grpSpPr>
            <a:xfrm rot="10800000" flipH="1">
              <a:off x="7164300" y="445025"/>
              <a:ext cx="495375" cy="477875"/>
              <a:chOff x="3881575" y="2684100"/>
              <a:chExt cx="495375" cy="477875"/>
            </a:xfrm>
          </p:grpSpPr>
          <p:sp>
            <p:nvSpPr>
              <p:cNvPr id="553" name="Google Shape;553;p35"/>
              <p:cNvSpPr/>
              <p:nvPr/>
            </p:nvSpPr>
            <p:spPr>
              <a:xfrm>
                <a:off x="4195125" y="2684100"/>
                <a:ext cx="18182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6606" extrusionOk="0">
                    <a:moveTo>
                      <a:pt x="3636" y="1"/>
                    </a:moveTo>
                    <a:cubicBezTo>
                      <a:pt x="2769" y="1"/>
                      <a:pt x="1935" y="368"/>
                      <a:pt x="1301" y="968"/>
                    </a:cubicBezTo>
                    <a:cubicBezTo>
                      <a:pt x="1" y="2269"/>
                      <a:pt x="1" y="4371"/>
                      <a:pt x="1301" y="5638"/>
                    </a:cubicBezTo>
                    <a:cubicBezTo>
                      <a:pt x="1935" y="6272"/>
                      <a:pt x="2803" y="6606"/>
                      <a:pt x="3636" y="6606"/>
                    </a:cubicBezTo>
                    <a:cubicBezTo>
                      <a:pt x="4470" y="6606"/>
                      <a:pt x="5304" y="6272"/>
                      <a:pt x="5971" y="5638"/>
                    </a:cubicBezTo>
                    <a:cubicBezTo>
                      <a:pt x="7272" y="4371"/>
                      <a:pt x="7272" y="2269"/>
                      <a:pt x="5971" y="968"/>
                    </a:cubicBezTo>
                    <a:cubicBezTo>
                      <a:pt x="5338" y="368"/>
                      <a:pt x="4504" y="1"/>
                      <a:pt x="36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5"/>
              <p:cNvSpPr/>
              <p:nvPr/>
            </p:nvSpPr>
            <p:spPr>
              <a:xfrm>
                <a:off x="3881575" y="2997675"/>
                <a:ext cx="180975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7239" h="6572" extrusionOk="0">
                    <a:moveTo>
                      <a:pt x="3636" y="0"/>
                    </a:moveTo>
                    <a:cubicBezTo>
                      <a:pt x="2736" y="0"/>
                      <a:pt x="1902" y="334"/>
                      <a:pt x="1301" y="934"/>
                    </a:cubicBezTo>
                    <a:cubicBezTo>
                      <a:pt x="0" y="2235"/>
                      <a:pt x="0" y="4337"/>
                      <a:pt x="1301" y="5604"/>
                    </a:cubicBezTo>
                    <a:cubicBezTo>
                      <a:pt x="1902" y="6238"/>
                      <a:pt x="2802" y="6572"/>
                      <a:pt x="3636" y="6572"/>
                    </a:cubicBezTo>
                    <a:cubicBezTo>
                      <a:pt x="4470" y="6572"/>
                      <a:pt x="5337" y="6271"/>
                      <a:pt x="5971" y="5604"/>
                    </a:cubicBezTo>
                    <a:cubicBezTo>
                      <a:pt x="7239" y="4337"/>
                      <a:pt x="7239" y="2235"/>
                      <a:pt x="5971" y="934"/>
                    </a:cubicBezTo>
                    <a:cubicBezTo>
                      <a:pt x="5337" y="334"/>
                      <a:pt x="4503" y="0"/>
                      <a:pt x="3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5"/>
              <p:cNvSpPr/>
              <p:nvPr/>
            </p:nvSpPr>
            <p:spPr>
              <a:xfrm>
                <a:off x="3990825" y="2783350"/>
                <a:ext cx="272700" cy="2727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0909" extrusionOk="0">
                    <a:moveTo>
                      <a:pt x="9774" y="0"/>
                    </a:moveTo>
                    <a:lnTo>
                      <a:pt x="0" y="9774"/>
                    </a:lnTo>
                    <a:lnTo>
                      <a:pt x="1134" y="10908"/>
                    </a:lnTo>
                    <a:lnTo>
                      <a:pt x="10908" y="1135"/>
                    </a:lnTo>
                    <a:lnTo>
                      <a:pt x="977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6" name="Google Shape;556;p35"/>
          <p:cNvGrpSpPr/>
          <p:nvPr/>
        </p:nvGrpSpPr>
        <p:grpSpPr>
          <a:xfrm rot="-5547522">
            <a:off x="320091" y="4360485"/>
            <a:ext cx="495385" cy="477885"/>
            <a:chOff x="3881575" y="2684100"/>
            <a:chExt cx="495375" cy="477875"/>
          </a:xfrm>
        </p:grpSpPr>
        <p:sp>
          <p:nvSpPr>
            <p:cNvPr id="557" name="Google Shape;557;p35"/>
            <p:cNvSpPr/>
            <p:nvPr/>
          </p:nvSpPr>
          <p:spPr>
            <a:xfrm>
              <a:off x="4195125" y="2684100"/>
              <a:ext cx="181825" cy="165150"/>
            </a:xfrm>
            <a:custGeom>
              <a:avLst/>
              <a:gdLst/>
              <a:ahLst/>
              <a:cxnLst/>
              <a:rect l="l" t="t" r="r" b="b"/>
              <a:pathLst>
                <a:path w="7273" h="6606" extrusionOk="0">
                  <a:moveTo>
                    <a:pt x="3636" y="1"/>
                  </a:moveTo>
                  <a:cubicBezTo>
                    <a:pt x="2769" y="1"/>
                    <a:pt x="1935" y="368"/>
                    <a:pt x="1301" y="968"/>
                  </a:cubicBezTo>
                  <a:cubicBezTo>
                    <a:pt x="1" y="2269"/>
                    <a:pt x="1" y="4371"/>
                    <a:pt x="1301" y="5638"/>
                  </a:cubicBezTo>
                  <a:cubicBezTo>
                    <a:pt x="1935" y="6272"/>
                    <a:pt x="2803" y="6606"/>
                    <a:pt x="3636" y="6606"/>
                  </a:cubicBezTo>
                  <a:cubicBezTo>
                    <a:pt x="4470" y="6606"/>
                    <a:pt x="5304" y="6272"/>
                    <a:pt x="5971" y="5638"/>
                  </a:cubicBezTo>
                  <a:cubicBezTo>
                    <a:pt x="7272" y="4371"/>
                    <a:pt x="7272" y="2269"/>
                    <a:pt x="5971" y="968"/>
                  </a:cubicBezTo>
                  <a:cubicBezTo>
                    <a:pt x="5338" y="368"/>
                    <a:pt x="4504" y="1"/>
                    <a:pt x="3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5"/>
            <p:cNvSpPr/>
            <p:nvPr/>
          </p:nvSpPr>
          <p:spPr>
            <a:xfrm>
              <a:off x="3881575" y="2997675"/>
              <a:ext cx="180975" cy="164300"/>
            </a:xfrm>
            <a:custGeom>
              <a:avLst/>
              <a:gdLst/>
              <a:ahLst/>
              <a:cxnLst/>
              <a:rect l="l" t="t" r="r" b="b"/>
              <a:pathLst>
                <a:path w="7239" h="6572" extrusionOk="0">
                  <a:moveTo>
                    <a:pt x="3636" y="0"/>
                  </a:moveTo>
                  <a:cubicBezTo>
                    <a:pt x="2736" y="0"/>
                    <a:pt x="1902" y="334"/>
                    <a:pt x="1301" y="934"/>
                  </a:cubicBezTo>
                  <a:cubicBezTo>
                    <a:pt x="0" y="2235"/>
                    <a:pt x="0" y="4337"/>
                    <a:pt x="1301" y="5604"/>
                  </a:cubicBezTo>
                  <a:cubicBezTo>
                    <a:pt x="1902" y="6238"/>
                    <a:pt x="2802" y="6572"/>
                    <a:pt x="3636" y="6572"/>
                  </a:cubicBezTo>
                  <a:cubicBezTo>
                    <a:pt x="4470" y="6572"/>
                    <a:pt x="5337" y="6271"/>
                    <a:pt x="5971" y="5604"/>
                  </a:cubicBezTo>
                  <a:cubicBezTo>
                    <a:pt x="7239" y="4337"/>
                    <a:pt x="7239" y="2235"/>
                    <a:pt x="5971" y="934"/>
                  </a:cubicBezTo>
                  <a:cubicBezTo>
                    <a:pt x="5337" y="334"/>
                    <a:pt x="4503" y="0"/>
                    <a:pt x="3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5"/>
            <p:cNvSpPr/>
            <p:nvPr/>
          </p:nvSpPr>
          <p:spPr>
            <a:xfrm>
              <a:off x="3990825" y="2783350"/>
              <a:ext cx="272700" cy="272725"/>
            </a:xfrm>
            <a:custGeom>
              <a:avLst/>
              <a:gdLst/>
              <a:ahLst/>
              <a:cxnLst/>
              <a:rect l="l" t="t" r="r" b="b"/>
              <a:pathLst>
                <a:path w="10908" h="10909" extrusionOk="0">
                  <a:moveTo>
                    <a:pt x="9774" y="0"/>
                  </a:moveTo>
                  <a:lnTo>
                    <a:pt x="0" y="9774"/>
                  </a:lnTo>
                  <a:lnTo>
                    <a:pt x="1134" y="10908"/>
                  </a:lnTo>
                  <a:lnTo>
                    <a:pt x="10908" y="1135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"/>
          <p:cNvSpPr txBox="1">
            <a:spLocks noGrp="1"/>
          </p:cNvSpPr>
          <p:nvPr>
            <p:ph type="title"/>
          </p:nvPr>
        </p:nvSpPr>
        <p:spPr>
          <a:xfrm>
            <a:off x="4561975" y="1222400"/>
            <a:ext cx="3869100" cy="16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6"/>
          <p:cNvSpPr txBox="1">
            <a:spLocks noGrp="1"/>
          </p:cNvSpPr>
          <p:nvPr>
            <p:ph type="subTitle" idx="1"/>
          </p:nvPr>
        </p:nvSpPr>
        <p:spPr>
          <a:xfrm>
            <a:off x="4561975" y="2916425"/>
            <a:ext cx="38691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96" name="Google Shape;196;p16"/>
          <p:cNvGrpSpPr/>
          <p:nvPr/>
        </p:nvGrpSpPr>
        <p:grpSpPr>
          <a:xfrm>
            <a:off x="5623587" y="-3234262"/>
            <a:ext cx="11429340" cy="12277338"/>
            <a:chOff x="5623587" y="-3234262"/>
            <a:chExt cx="11429340" cy="12277338"/>
          </a:xfrm>
        </p:grpSpPr>
        <p:pic>
          <p:nvPicPr>
            <p:cNvPr id="197" name="Google Shape;197;p16"/>
            <p:cNvPicPr preferRelativeResize="0"/>
            <p:nvPr/>
          </p:nvPicPr>
          <p:blipFill rotWithShape="1">
            <a:blip r:embed="rId2">
              <a:alphaModFix amt="42000"/>
            </a:blip>
            <a:srcRect l="7894" r="8736"/>
            <a:stretch/>
          </p:blipFill>
          <p:spPr>
            <a:xfrm flipH="1">
              <a:off x="5623587" y="-3234262"/>
              <a:ext cx="7622876" cy="51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16"/>
            <p:cNvPicPr preferRelativeResize="0"/>
            <p:nvPr/>
          </p:nvPicPr>
          <p:blipFill rotWithShape="1">
            <a:blip r:embed="rId3">
              <a:alphaModFix amt="70000"/>
            </a:blip>
            <a:srcRect b="26847"/>
            <a:stretch/>
          </p:blipFill>
          <p:spPr>
            <a:xfrm rot="9000000" flipH="1">
              <a:off x="7584873" y="1297966"/>
              <a:ext cx="9144004" cy="374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16"/>
            <p:cNvPicPr preferRelativeResize="0"/>
            <p:nvPr/>
          </p:nvPicPr>
          <p:blipFill rotWithShape="1">
            <a:blip r:embed="rId4">
              <a:alphaModFix amt="64000"/>
            </a:blip>
            <a:srcRect l="8933" r="40875"/>
            <a:stretch/>
          </p:blipFill>
          <p:spPr>
            <a:xfrm>
              <a:off x="7619600" y="3921875"/>
              <a:ext cx="4589302" cy="51212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5157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2000"/>
          </a:blip>
          <a:srcRect b="26847"/>
          <a:stretch/>
        </p:blipFill>
        <p:spPr>
          <a:xfrm rot="-900000">
            <a:off x="6683849" y="1117803"/>
            <a:ext cx="9144005" cy="374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 amt="15000"/>
          </a:blip>
          <a:srcRect l="27128" r="25236"/>
          <a:stretch/>
        </p:blipFill>
        <p:spPr>
          <a:xfrm>
            <a:off x="-12" y="-3675112"/>
            <a:ext cx="4355948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 amt="43000"/>
          </a:blip>
          <a:srcRect l="20791" r="21082"/>
          <a:stretch/>
        </p:blipFill>
        <p:spPr>
          <a:xfrm>
            <a:off x="-2885300" y="-811537"/>
            <a:ext cx="4705951" cy="45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5">
            <a:alphaModFix amt="43000"/>
          </a:blip>
          <a:srcRect l="11918" r="8145"/>
          <a:stretch/>
        </p:blipFill>
        <p:spPr>
          <a:xfrm>
            <a:off x="-1892674" y="3008450"/>
            <a:ext cx="5211551" cy="36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6">
            <a:alphaModFix amt="83000"/>
          </a:blip>
          <a:stretch>
            <a:fillRect/>
          </a:stretch>
        </p:blipFill>
        <p:spPr>
          <a:xfrm rot="-762965">
            <a:off x="-879362" y="-666312"/>
            <a:ext cx="3184928" cy="1783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7">
            <a:alphaModFix amt="63000"/>
          </a:blip>
          <a:srcRect t="14646" r="5517"/>
          <a:stretch/>
        </p:blipFill>
        <p:spPr>
          <a:xfrm>
            <a:off x="7382750" y="-580137"/>
            <a:ext cx="3184927" cy="16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8">
            <a:alphaModFix amt="33000"/>
          </a:blip>
          <a:stretch>
            <a:fillRect/>
          </a:stretch>
        </p:blipFill>
        <p:spPr>
          <a:xfrm>
            <a:off x="-10" y="4256055"/>
            <a:ext cx="3370860" cy="188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9">
            <a:alphaModFix amt="63000"/>
          </a:blip>
          <a:srcRect b="24121"/>
          <a:stretch/>
        </p:blipFill>
        <p:spPr>
          <a:xfrm rot="5400000">
            <a:off x="-1413200" y="2415273"/>
            <a:ext cx="3370849" cy="143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5">
            <a:alphaModFix amt="33000"/>
          </a:blip>
          <a:srcRect l="11918" r="8145"/>
          <a:stretch/>
        </p:blipFill>
        <p:spPr>
          <a:xfrm>
            <a:off x="6136351" y="3008438"/>
            <a:ext cx="5211551" cy="36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5">
            <a:alphaModFix amt="33000"/>
          </a:blip>
          <a:srcRect l="11918" r="8145"/>
          <a:stretch/>
        </p:blipFill>
        <p:spPr>
          <a:xfrm rot="1799998">
            <a:off x="5825126" y="-1286262"/>
            <a:ext cx="5211550" cy="365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10">
            <a:alphaModFix amt="60000"/>
          </a:blip>
          <a:srcRect b="54379"/>
          <a:stretch/>
        </p:blipFill>
        <p:spPr>
          <a:xfrm rot="1800003">
            <a:off x="7040362" y="1117448"/>
            <a:ext cx="3370849" cy="86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11">
            <a:alphaModFix amt="51000"/>
          </a:blip>
          <a:srcRect t="14646"/>
          <a:stretch/>
        </p:blipFill>
        <p:spPr>
          <a:xfrm>
            <a:off x="2750325" y="-732500"/>
            <a:ext cx="3370849" cy="16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397700" y="929513"/>
            <a:ext cx="6348600" cy="26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307600" y="3648038"/>
            <a:ext cx="45288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730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9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29.xml"/><Relationship Id="rId34" Type="http://schemas.openxmlformats.org/officeDocument/2006/relationships/slideLayout" Target="../slideLayouts/slideLayout42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40.xml"/><Relationship Id="rId37" Type="http://schemas.openxmlformats.org/officeDocument/2006/relationships/slideLayout" Target="../slideLayouts/slideLayout45.xml"/><Relationship Id="rId40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39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Relationship Id="rId35" Type="http://schemas.openxmlformats.org/officeDocument/2006/relationships/slideLayout" Target="../slideLayouts/slideLayout43.xml"/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33" Type="http://schemas.openxmlformats.org/officeDocument/2006/relationships/slideLayout" Target="../slideLayouts/slideLayout41.xml"/><Relationship Id="rId38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ewy"/>
              <a:buNone/>
              <a:defRPr sz="2800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ewy"/>
              <a:buNone/>
              <a:defRPr sz="2800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ewy"/>
              <a:buNone/>
              <a:defRPr sz="2800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ewy"/>
              <a:buNone/>
              <a:defRPr sz="2800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ewy"/>
              <a:buNone/>
              <a:defRPr sz="2800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ewy"/>
              <a:buNone/>
              <a:defRPr sz="2800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ewy"/>
              <a:buNone/>
              <a:defRPr sz="2800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ewy"/>
              <a:buNone/>
              <a:defRPr sz="2800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ewy"/>
              <a:buNone/>
              <a:defRPr sz="2800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buntu"/>
              <a:buChar char="●"/>
              <a:defRPr sz="1800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buntu"/>
              <a:buChar char="○"/>
              <a:defRPr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buntu"/>
              <a:buChar char="■"/>
              <a:defRPr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buntu"/>
              <a:buChar char="●"/>
              <a:defRPr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buntu"/>
              <a:buChar char="○"/>
              <a:defRPr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buntu"/>
              <a:buChar char="■"/>
              <a:defRPr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buntu"/>
              <a:buChar char="●"/>
              <a:defRPr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buntu"/>
              <a:buChar char="○"/>
              <a:defRPr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buntu"/>
              <a:buChar char="■"/>
              <a:defRPr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60" r:id="rId3"/>
    <p:sldLayoutId id="2147483675" r:id="rId4"/>
    <p:sldLayoutId id="2147483679" r:id="rId5"/>
    <p:sldLayoutId id="2147483680" r:id="rId6"/>
    <p:sldLayoutId id="2147483681" r:id="rId7"/>
    <p:sldLayoutId id="214748372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erriweather"/>
              <a:buNone/>
              <a:defRPr sz="33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erriweather"/>
              <a:buNone/>
              <a:defRPr sz="33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erriweather"/>
              <a:buNone/>
              <a:defRPr sz="33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erriweather"/>
              <a:buNone/>
              <a:defRPr sz="33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erriweather"/>
              <a:buNone/>
              <a:defRPr sz="33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erriweather"/>
              <a:buNone/>
              <a:defRPr sz="33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erriweather"/>
              <a:buNone/>
              <a:defRPr sz="33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erriweather"/>
              <a:buNone/>
              <a:defRPr sz="33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erriweather"/>
              <a:buNone/>
              <a:defRPr sz="33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Char char="●"/>
              <a:defRPr sz="15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Char char="○"/>
              <a:defRPr sz="15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Char char="■"/>
              <a:defRPr sz="15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Char char="●"/>
              <a:defRPr sz="15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Char char="○"/>
              <a:defRPr sz="15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Char char="■"/>
              <a:defRPr sz="15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Char char="●"/>
              <a:defRPr sz="15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Char char="○"/>
              <a:defRPr sz="15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238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Didact Gothic"/>
              <a:buChar char="■"/>
              <a:defRPr sz="15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64496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17" r:id="rId32"/>
    <p:sldLayoutId id="2147483718" r:id="rId33"/>
    <p:sldLayoutId id="2147483719" r:id="rId34"/>
    <p:sldLayoutId id="2147483720" r:id="rId35"/>
    <p:sldLayoutId id="2147483721" r:id="rId36"/>
    <p:sldLayoutId id="2147483722" r:id="rId37"/>
    <p:sldLayoutId id="2147483723" r:id="rId38"/>
    <p:sldLayoutId id="2147483724" r:id="rId39"/>
    <p:sldLayoutId id="2147483725" r:id="rId4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ACE%20RBA%202024.xls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5"/>
          <p:cNvSpPr txBox="1">
            <a:spLocks noGrp="1"/>
          </p:cNvSpPr>
          <p:nvPr>
            <p:ph type="ctrTitle"/>
          </p:nvPr>
        </p:nvSpPr>
        <p:spPr>
          <a:xfrm>
            <a:off x="1397700" y="1618259"/>
            <a:ext cx="6348600" cy="15835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Rencana Bisnis </a:t>
            </a:r>
            <a:br>
              <a:rPr lang="en" sz="4800" dirty="0"/>
            </a:br>
            <a:r>
              <a:rPr lang="en" sz="4800" dirty="0"/>
              <a:t>dan Anggaran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BA562F-E697-4F0C-AAE3-D45FB455B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7600" y="3648038"/>
            <a:ext cx="4233877" cy="3861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Rabu, 09 November 2022</a:t>
            </a:r>
            <a:endParaRPr lang="en-ID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6" name="Google Shape;522;p45">
            <a:extLst>
              <a:ext uri="{FF2B5EF4-FFF2-40B4-BE49-F238E27FC236}">
                <a16:creationId xmlns:a16="http://schemas.microsoft.com/office/drawing/2014/main" id="{48820650-B879-4761-9A4F-BC16E2411C95}"/>
              </a:ext>
            </a:extLst>
          </p:cNvPr>
          <p:cNvSpPr txBox="1">
            <a:spLocks/>
          </p:cNvSpPr>
          <p:nvPr/>
        </p:nvSpPr>
        <p:spPr>
          <a:xfrm rot="20834354">
            <a:off x="204207" y="46490"/>
            <a:ext cx="1544792" cy="67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4800" b="1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tabLst/>
              <a:defRPr/>
            </a:pPr>
            <a:r>
              <a:rPr kumimoji="0" lang="en-ID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sym typeface="Merriweather"/>
              </a:rPr>
              <a:t>RBA</a:t>
            </a:r>
          </a:p>
        </p:txBody>
      </p:sp>
      <p:sp>
        <p:nvSpPr>
          <p:cNvPr id="7" name="Google Shape;522;p45">
            <a:extLst>
              <a:ext uri="{FF2B5EF4-FFF2-40B4-BE49-F238E27FC236}">
                <a16:creationId xmlns:a16="http://schemas.microsoft.com/office/drawing/2014/main" id="{593936C4-E196-48EE-B365-39A8DA644821}"/>
              </a:ext>
            </a:extLst>
          </p:cNvPr>
          <p:cNvSpPr txBox="1">
            <a:spLocks/>
          </p:cNvSpPr>
          <p:nvPr/>
        </p:nvSpPr>
        <p:spPr>
          <a:xfrm rot="5185703">
            <a:off x="-487457" y="2470613"/>
            <a:ext cx="1544792" cy="67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4800" b="1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tabLst/>
              <a:defRPr/>
            </a:pPr>
            <a:r>
              <a:rPr kumimoji="0" lang="en-ID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sym typeface="Merriweather"/>
              </a:rPr>
              <a:t>RBA</a:t>
            </a:r>
          </a:p>
        </p:txBody>
      </p:sp>
      <p:sp>
        <p:nvSpPr>
          <p:cNvPr id="8" name="Google Shape;522;p45">
            <a:extLst>
              <a:ext uri="{FF2B5EF4-FFF2-40B4-BE49-F238E27FC236}">
                <a16:creationId xmlns:a16="http://schemas.microsoft.com/office/drawing/2014/main" id="{56D382FA-31CD-423D-B9B9-1B11B8E7C7E9}"/>
              </a:ext>
            </a:extLst>
          </p:cNvPr>
          <p:cNvSpPr txBox="1">
            <a:spLocks/>
          </p:cNvSpPr>
          <p:nvPr/>
        </p:nvSpPr>
        <p:spPr>
          <a:xfrm rot="21328061">
            <a:off x="3498391" y="-335034"/>
            <a:ext cx="1544792" cy="67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4800" b="1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tabLst/>
              <a:defRPr/>
            </a:pPr>
            <a:r>
              <a:rPr kumimoji="0" lang="en-ID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sym typeface="Merriweather"/>
              </a:rPr>
              <a:t>RBA</a:t>
            </a:r>
          </a:p>
        </p:txBody>
      </p:sp>
      <p:sp>
        <p:nvSpPr>
          <p:cNvPr id="9" name="Google Shape;522;p45">
            <a:extLst>
              <a:ext uri="{FF2B5EF4-FFF2-40B4-BE49-F238E27FC236}">
                <a16:creationId xmlns:a16="http://schemas.microsoft.com/office/drawing/2014/main" id="{4A0D0346-4FE0-4E8E-9F57-605897F9725D}"/>
              </a:ext>
            </a:extLst>
          </p:cNvPr>
          <p:cNvSpPr txBox="1">
            <a:spLocks/>
          </p:cNvSpPr>
          <p:nvPr/>
        </p:nvSpPr>
        <p:spPr>
          <a:xfrm rot="20318044">
            <a:off x="7252707" y="4186724"/>
            <a:ext cx="1544792" cy="67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4800" b="1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tabLst/>
              <a:defRPr/>
            </a:pPr>
            <a:r>
              <a:rPr kumimoji="0" lang="en-ID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sym typeface="Merriweather"/>
              </a:rPr>
              <a:t>RBA</a:t>
            </a:r>
          </a:p>
        </p:txBody>
      </p:sp>
      <p:sp>
        <p:nvSpPr>
          <p:cNvPr id="10" name="Google Shape;522;p45">
            <a:extLst>
              <a:ext uri="{FF2B5EF4-FFF2-40B4-BE49-F238E27FC236}">
                <a16:creationId xmlns:a16="http://schemas.microsoft.com/office/drawing/2014/main" id="{0E4FBE84-C12E-417E-9F56-113EBEE565B7}"/>
              </a:ext>
            </a:extLst>
          </p:cNvPr>
          <p:cNvSpPr txBox="1">
            <a:spLocks/>
          </p:cNvSpPr>
          <p:nvPr/>
        </p:nvSpPr>
        <p:spPr>
          <a:xfrm rot="282204">
            <a:off x="7793340" y="46489"/>
            <a:ext cx="1544792" cy="67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4800" b="1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tabLst/>
              <a:defRPr/>
            </a:pPr>
            <a:r>
              <a:rPr kumimoji="0" lang="en-ID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sym typeface="Merriweather"/>
              </a:rPr>
              <a:t>RBA</a:t>
            </a:r>
          </a:p>
        </p:txBody>
      </p:sp>
      <p:sp>
        <p:nvSpPr>
          <p:cNvPr id="11" name="Google Shape;522;p45">
            <a:extLst>
              <a:ext uri="{FF2B5EF4-FFF2-40B4-BE49-F238E27FC236}">
                <a16:creationId xmlns:a16="http://schemas.microsoft.com/office/drawing/2014/main" id="{36A3985F-6848-4534-BEF0-22C085E0F0A7}"/>
              </a:ext>
            </a:extLst>
          </p:cNvPr>
          <p:cNvSpPr txBox="1">
            <a:spLocks/>
          </p:cNvSpPr>
          <p:nvPr/>
        </p:nvSpPr>
        <p:spPr>
          <a:xfrm>
            <a:off x="2237805" y="949804"/>
            <a:ext cx="4573138" cy="7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4800" b="1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tabLst/>
              <a:defRPr/>
            </a:pPr>
            <a:r>
              <a:rPr kumimoji="0" lang="en-ID" sz="2800" b="1" i="1" u="none" strike="noStrike" kern="0" cap="none" spc="0" normalizeH="0" baseline="0" noProof="0" dirty="0">
                <a:ln>
                  <a:noFill/>
                </a:ln>
                <a:solidFill>
                  <a:srgbClr val="FFFCFB">
                    <a:lumMod val="10000"/>
                  </a:srgbClr>
                </a:solidFill>
                <a:effectLst/>
                <a:uLnTx/>
                <a:uFillTx/>
                <a:latin typeface="Merriweather"/>
                <a:sym typeface="Merriweather"/>
              </a:rPr>
              <a:t>Focus Group Discussion</a:t>
            </a:r>
          </a:p>
        </p:txBody>
      </p:sp>
      <p:sp>
        <p:nvSpPr>
          <p:cNvPr id="12" name="Google Shape;522;p45">
            <a:extLst>
              <a:ext uri="{FF2B5EF4-FFF2-40B4-BE49-F238E27FC236}">
                <a16:creationId xmlns:a16="http://schemas.microsoft.com/office/drawing/2014/main" id="{60740475-E563-4D72-8400-94DD86344A7B}"/>
              </a:ext>
            </a:extLst>
          </p:cNvPr>
          <p:cNvSpPr txBox="1">
            <a:spLocks/>
          </p:cNvSpPr>
          <p:nvPr/>
        </p:nvSpPr>
        <p:spPr>
          <a:xfrm rot="372762">
            <a:off x="204206" y="4499117"/>
            <a:ext cx="1544792" cy="67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4800" b="1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"/>
              <a:buNone/>
              <a:tabLst/>
              <a:defRPr/>
            </a:pPr>
            <a:r>
              <a:rPr kumimoji="0" lang="en-ID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sym typeface="Merriweather"/>
              </a:rPr>
              <a:t>RBA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F3D38-1AE0-45D1-BA7C-85178D09A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758" y="4417496"/>
            <a:ext cx="645904" cy="6459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41"/>
          <p:cNvGrpSpPr/>
          <p:nvPr/>
        </p:nvGrpSpPr>
        <p:grpSpPr>
          <a:xfrm>
            <a:off x="5241750" y="918452"/>
            <a:ext cx="542964" cy="465786"/>
            <a:chOff x="5241750" y="918452"/>
            <a:chExt cx="542964" cy="465786"/>
          </a:xfrm>
        </p:grpSpPr>
        <p:sp>
          <p:nvSpPr>
            <p:cNvPr id="866" name="Google Shape;866;p41"/>
            <p:cNvSpPr/>
            <p:nvPr/>
          </p:nvSpPr>
          <p:spPr>
            <a:xfrm>
              <a:off x="5241750" y="918452"/>
              <a:ext cx="246376" cy="285134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1"/>
            <p:cNvSpPr/>
            <p:nvPr/>
          </p:nvSpPr>
          <p:spPr>
            <a:xfrm>
              <a:off x="5628558" y="1203517"/>
              <a:ext cx="156156" cy="180721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788;p41">
            <a:extLst>
              <a:ext uri="{FF2B5EF4-FFF2-40B4-BE49-F238E27FC236}">
                <a16:creationId xmlns:a16="http://schemas.microsoft.com/office/drawing/2014/main" id="{F3C91C6F-0746-4DA2-8978-041F38AED474}"/>
              </a:ext>
            </a:extLst>
          </p:cNvPr>
          <p:cNvSpPr txBox="1">
            <a:spLocks/>
          </p:cNvSpPr>
          <p:nvPr/>
        </p:nvSpPr>
        <p:spPr>
          <a:xfrm>
            <a:off x="336887" y="125441"/>
            <a:ext cx="2130151" cy="50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100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ID" sz="2800" dirty="0" err="1">
                <a:solidFill>
                  <a:schemeClr val="accent1">
                    <a:lumMod val="75000"/>
                  </a:schemeClr>
                </a:solidFill>
              </a:rPr>
              <a:t>Produktivitas</a:t>
            </a:r>
            <a:endParaRPr lang="en-ID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Google Shape;788;p41">
            <a:extLst>
              <a:ext uri="{FF2B5EF4-FFF2-40B4-BE49-F238E27FC236}">
                <a16:creationId xmlns:a16="http://schemas.microsoft.com/office/drawing/2014/main" id="{FD66A8E8-F313-4F80-945C-81D7DBCF9726}"/>
              </a:ext>
            </a:extLst>
          </p:cNvPr>
          <p:cNvSpPr txBox="1">
            <a:spLocks/>
          </p:cNvSpPr>
          <p:nvPr/>
        </p:nvSpPr>
        <p:spPr>
          <a:xfrm>
            <a:off x="0" y="125441"/>
            <a:ext cx="336887" cy="50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100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ID" sz="2800" dirty="0">
                <a:solidFill>
                  <a:schemeClr val="bg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5" name="Google Shape;788;p41">
            <a:extLst>
              <a:ext uri="{FF2B5EF4-FFF2-40B4-BE49-F238E27FC236}">
                <a16:creationId xmlns:a16="http://schemas.microsoft.com/office/drawing/2014/main" id="{8B2CF0EE-4DF4-4720-B201-FB33646B6124}"/>
              </a:ext>
            </a:extLst>
          </p:cNvPr>
          <p:cNvSpPr txBox="1">
            <a:spLocks/>
          </p:cNvSpPr>
          <p:nvPr/>
        </p:nvSpPr>
        <p:spPr>
          <a:xfrm>
            <a:off x="336886" y="573377"/>
            <a:ext cx="3038492" cy="285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100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ID" sz="1400" dirty="0" err="1">
                <a:solidFill>
                  <a:schemeClr val="accent3"/>
                </a:solidFill>
              </a:rPr>
              <a:t>Rasio</a:t>
            </a:r>
            <a:r>
              <a:rPr lang="en-ID" sz="1400" dirty="0">
                <a:solidFill>
                  <a:schemeClr val="accent3"/>
                </a:solidFill>
              </a:rPr>
              <a:t> Output </a:t>
            </a:r>
            <a:r>
              <a:rPr lang="en-ID" sz="1400" dirty="0" err="1">
                <a:solidFill>
                  <a:schemeClr val="accent3"/>
                </a:solidFill>
              </a:rPr>
              <a:t>Layanan</a:t>
            </a:r>
            <a:r>
              <a:rPr lang="en-ID" sz="1400" dirty="0">
                <a:solidFill>
                  <a:schemeClr val="accent3"/>
                </a:solidFill>
              </a:rPr>
              <a:t> </a:t>
            </a:r>
            <a:r>
              <a:rPr lang="en-ID" sz="1400" dirty="0" err="1">
                <a:solidFill>
                  <a:schemeClr val="accent3"/>
                </a:solidFill>
              </a:rPr>
              <a:t>terhadap</a:t>
            </a:r>
            <a:r>
              <a:rPr lang="en-ID" sz="1400" dirty="0">
                <a:solidFill>
                  <a:schemeClr val="accent3"/>
                </a:solidFill>
              </a:rPr>
              <a:t> SDM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29BE79-2FAE-4C38-82B9-9530388984AE}"/>
              </a:ext>
            </a:extLst>
          </p:cNvPr>
          <p:cNvGrpSpPr/>
          <p:nvPr/>
        </p:nvGrpSpPr>
        <p:grpSpPr>
          <a:xfrm>
            <a:off x="2804502" y="918452"/>
            <a:ext cx="3534995" cy="1653298"/>
            <a:chOff x="247650" y="918452"/>
            <a:chExt cx="3534995" cy="1653298"/>
          </a:xfrm>
        </p:grpSpPr>
        <p:sp>
          <p:nvSpPr>
            <p:cNvPr id="68" name="Google Shape;788;p41">
              <a:extLst>
                <a:ext uri="{FF2B5EF4-FFF2-40B4-BE49-F238E27FC236}">
                  <a16:creationId xmlns:a16="http://schemas.microsoft.com/office/drawing/2014/main" id="{5E0FAA94-7211-4A3B-A9F0-EC223C3EDB98}"/>
                </a:ext>
              </a:extLst>
            </p:cNvPr>
            <p:cNvSpPr txBox="1">
              <a:spLocks/>
            </p:cNvSpPr>
            <p:nvPr/>
          </p:nvSpPr>
          <p:spPr>
            <a:xfrm>
              <a:off x="575011" y="971387"/>
              <a:ext cx="1220981" cy="285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100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9pPr>
            </a:lstStyle>
            <a:p>
              <a:r>
                <a:rPr lang="en-ID" sz="1400" dirty="0">
                  <a:solidFill>
                    <a:srgbClr val="449365"/>
                  </a:solidFill>
                </a:rPr>
                <a:t>ROLSDM-Total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11D86CC-2277-422B-9EDE-AA436B84B13C}"/>
                </a:ext>
              </a:extLst>
            </p:cNvPr>
            <p:cNvSpPr/>
            <p:nvPr/>
          </p:nvSpPr>
          <p:spPr>
            <a:xfrm>
              <a:off x="434579" y="1029732"/>
              <a:ext cx="168443" cy="168443"/>
            </a:xfrm>
            <a:prstGeom prst="ellipse">
              <a:avLst/>
            </a:prstGeom>
            <a:solidFill>
              <a:srgbClr val="FBBF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1" name="Google Shape;788;p41">
              <a:extLst>
                <a:ext uri="{FF2B5EF4-FFF2-40B4-BE49-F238E27FC236}">
                  <a16:creationId xmlns:a16="http://schemas.microsoft.com/office/drawing/2014/main" id="{06654D7E-77F6-4F08-808F-FC8C5C2FA45E}"/>
                </a:ext>
              </a:extLst>
            </p:cNvPr>
            <p:cNvSpPr txBox="1">
              <a:spLocks/>
            </p:cNvSpPr>
            <p:nvPr/>
          </p:nvSpPr>
          <p:spPr>
            <a:xfrm>
              <a:off x="598863" y="1178428"/>
              <a:ext cx="3038492" cy="571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100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9pPr>
            </a:lstStyle>
            <a:p>
              <a:r>
                <a:rPr lang="en-ID" sz="1200" dirty="0" err="1">
                  <a:solidFill>
                    <a:schemeClr val="accent3"/>
                  </a:solidFill>
                </a:rPr>
                <a:t>Mengukur</a:t>
              </a:r>
              <a:r>
                <a:rPr lang="en-ID" sz="1200" dirty="0">
                  <a:solidFill>
                    <a:schemeClr val="accent3"/>
                  </a:solidFill>
                </a:rPr>
                <a:t> </a:t>
              </a:r>
              <a:r>
                <a:rPr lang="en-ID" sz="1200" dirty="0" err="1">
                  <a:solidFill>
                    <a:schemeClr val="accent3"/>
                  </a:solidFill>
                </a:rPr>
                <a:t>seberapa</a:t>
              </a:r>
              <a:r>
                <a:rPr lang="en-ID" sz="1200" dirty="0">
                  <a:solidFill>
                    <a:schemeClr val="accent3"/>
                  </a:solidFill>
                </a:rPr>
                <a:t> </a:t>
              </a:r>
              <a:r>
                <a:rPr lang="en-ID" sz="1200" dirty="0" err="1">
                  <a:solidFill>
                    <a:schemeClr val="accent3"/>
                  </a:solidFill>
                </a:rPr>
                <a:t>banyak</a:t>
              </a:r>
              <a:r>
                <a:rPr lang="en-ID" sz="1200" dirty="0">
                  <a:solidFill>
                    <a:schemeClr val="accent3"/>
                  </a:solidFill>
                </a:rPr>
                <a:t> </a:t>
              </a:r>
              <a:r>
                <a:rPr lang="en-ID" sz="1200" dirty="0" err="1">
                  <a:solidFill>
                    <a:schemeClr val="accent3"/>
                  </a:solidFill>
                </a:rPr>
                <a:t>mahasiswa</a:t>
              </a:r>
              <a:r>
                <a:rPr lang="en-ID" sz="1200" dirty="0">
                  <a:solidFill>
                    <a:schemeClr val="accent3"/>
                  </a:solidFill>
                </a:rPr>
                <a:t> </a:t>
              </a:r>
              <a:r>
                <a:rPr lang="en-ID" sz="1200" dirty="0" err="1">
                  <a:solidFill>
                    <a:schemeClr val="accent3"/>
                  </a:solidFill>
                </a:rPr>
                <a:t>mampu</a:t>
              </a:r>
              <a:r>
                <a:rPr lang="en-ID" sz="1200" dirty="0">
                  <a:solidFill>
                    <a:schemeClr val="accent3"/>
                  </a:solidFill>
                </a:rPr>
                <a:t> </a:t>
              </a:r>
              <a:r>
                <a:rPr lang="en-ID" sz="1200" dirty="0" err="1">
                  <a:solidFill>
                    <a:schemeClr val="accent3"/>
                  </a:solidFill>
                </a:rPr>
                <a:t>dilayani</a:t>
              </a:r>
              <a:r>
                <a:rPr lang="en-ID" sz="1200" dirty="0">
                  <a:solidFill>
                    <a:schemeClr val="accent3"/>
                  </a:solidFill>
                </a:rPr>
                <a:t> oleh 1 orang SDM</a:t>
              </a:r>
            </a:p>
          </p:txBody>
        </p:sp>
        <p:sp>
          <p:nvSpPr>
            <p:cNvPr id="72" name="Google Shape;788;p41">
              <a:extLst>
                <a:ext uri="{FF2B5EF4-FFF2-40B4-BE49-F238E27FC236}">
                  <a16:creationId xmlns:a16="http://schemas.microsoft.com/office/drawing/2014/main" id="{4DC68035-5A88-4390-82D3-ED02AC168516}"/>
                </a:ext>
              </a:extLst>
            </p:cNvPr>
            <p:cNvSpPr txBox="1">
              <a:spLocks/>
            </p:cNvSpPr>
            <p:nvPr/>
          </p:nvSpPr>
          <p:spPr>
            <a:xfrm>
              <a:off x="598863" y="1613068"/>
              <a:ext cx="2172641" cy="571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100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9pPr>
            </a:lstStyle>
            <a:p>
              <a:r>
                <a:rPr lang="en-ID" sz="1200" dirty="0">
                  <a:solidFill>
                    <a:schemeClr val="accent3"/>
                  </a:solidFill>
                </a:rPr>
                <a:t>Total </a:t>
              </a:r>
              <a:r>
                <a:rPr lang="en-ID" sz="1200" dirty="0" err="1">
                  <a:solidFill>
                    <a:schemeClr val="accent3"/>
                  </a:solidFill>
                </a:rPr>
                <a:t>Mahasiswa</a:t>
              </a:r>
              <a:r>
                <a:rPr lang="en-ID" sz="1200" dirty="0">
                  <a:solidFill>
                    <a:schemeClr val="accent3"/>
                  </a:solidFill>
                </a:rPr>
                <a:t>/</a:t>
              </a:r>
              <a:r>
                <a:rPr lang="en-ID" sz="1200" dirty="0" err="1">
                  <a:solidFill>
                    <a:schemeClr val="accent3"/>
                  </a:solidFill>
                </a:rPr>
                <a:t>Peserta</a:t>
              </a:r>
              <a:r>
                <a:rPr lang="en-ID" sz="1200" dirty="0">
                  <a:solidFill>
                    <a:schemeClr val="accent3"/>
                  </a:solidFill>
                </a:rPr>
                <a:t> </a:t>
              </a:r>
              <a:r>
                <a:rPr lang="en-ID" sz="1200" dirty="0" err="1">
                  <a:solidFill>
                    <a:schemeClr val="accent3"/>
                  </a:solidFill>
                </a:rPr>
                <a:t>Diklat</a:t>
              </a:r>
              <a:endParaRPr lang="en-ID" sz="1200" dirty="0">
                <a:solidFill>
                  <a:schemeClr val="accent3"/>
                </a:solidFill>
              </a:endParaRPr>
            </a:p>
            <a:p>
              <a:r>
                <a:rPr lang="en-ID" sz="1200" dirty="0">
                  <a:solidFill>
                    <a:schemeClr val="accent3"/>
                  </a:solidFill>
                </a:rPr>
                <a:t>Total SDM 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1D6F330-DEFF-47E4-BCCE-2A1464C3CA1A}"/>
                </a:ext>
              </a:extLst>
            </p:cNvPr>
            <p:cNvCxnSpPr>
              <a:cxnSpLocks/>
            </p:cNvCxnSpPr>
            <p:nvPr/>
          </p:nvCxnSpPr>
          <p:spPr>
            <a:xfrm>
              <a:off x="666750" y="1882775"/>
              <a:ext cx="192413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Google Shape;788;p41">
              <a:extLst>
                <a:ext uri="{FF2B5EF4-FFF2-40B4-BE49-F238E27FC236}">
                  <a16:creationId xmlns:a16="http://schemas.microsoft.com/office/drawing/2014/main" id="{67EA5814-8858-4ABF-B97F-CA4DED17925B}"/>
                </a:ext>
              </a:extLst>
            </p:cNvPr>
            <p:cNvSpPr txBox="1">
              <a:spLocks/>
            </p:cNvSpPr>
            <p:nvPr/>
          </p:nvSpPr>
          <p:spPr>
            <a:xfrm>
              <a:off x="598863" y="2058701"/>
              <a:ext cx="3038492" cy="464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100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9pPr>
            </a:lstStyle>
            <a:p>
              <a:r>
                <a:rPr lang="nn-NO" sz="1200" dirty="0">
                  <a:solidFill>
                    <a:schemeClr val="accent3"/>
                  </a:solidFill>
                </a:rPr>
                <a:t>Semakin tinggi nilai rasio maka semakin bagus (SDM-total semakin produktif). Vise versa</a:t>
              </a:r>
              <a:endParaRPr lang="en-ID" sz="1200" dirty="0">
                <a:solidFill>
                  <a:schemeClr val="accent3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0CB1A2A-DC8C-4297-BEFD-D050584495EC}"/>
                </a:ext>
              </a:extLst>
            </p:cNvPr>
            <p:cNvSpPr/>
            <p:nvPr/>
          </p:nvSpPr>
          <p:spPr>
            <a:xfrm>
              <a:off x="247650" y="918452"/>
              <a:ext cx="3534995" cy="1653298"/>
            </a:xfrm>
            <a:custGeom>
              <a:avLst/>
              <a:gdLst>
                <a:gd name="connsiteX0" fmla="*/ 0 w 3534995"/>
                <a:gd name="connsiteY0" fmla="*/ 275555 h 1653298"/>
                <a:gd name="connsiteX1" fmla="*/ 275555 w 3534995"/>
                <a:gd name="connsiteY1" fmla="*/ 0 h 1653298"/>
                <a:gd name="connsiteX2" fmla="*/ 932010 w 3534995"/>
                <a:gd name="connsiteY2" fmla="*/ 0 h 1653298"/>
                <a:gd name="connsiteX3" fmla="*/ 1498948 w 3534995"/>
                <a:gd name="connsiteY3" fmla="*/ 0 h 1653298"/>
                <a:gd name="connsiteX4" fmla="*/ 2036047 w 3534995"/>
                <a:gd name="connsiteY4" fmla="*/ 0 h 1653298"/>
                <a:gd name="connsiteX5" fmla="*/ 2662663 w 3534995"/>
                <a:gd name="connsiteY5" fmla="*/ 0 h 1653298"/>
                <a:gd name="connsiteX6" fmla="*/ 3259440 w 3534995"/>
                <a:gd name="connsiteY6" fmla="*/ 0 h 1653298"/>
                <a:gd name="connsiteX7" fmla="*/ 3534995 w 3534995"/>
                <a:gd name="connsiteY7" fmla="*/ 275555 h 1653298"/>
                <a:gd name="connsiteX8" fmla="*/ 3534995 w 3534995"/>
                <a:gd name="connsiteY8" fmla="*/ 826649 h 1653298"/>
                <a:gd name="connsiteX9" fmla="*/ 3534995 w 3534995"/>
                <a:gd name="connsiteY9" fmla="*/ 1377743 h 1653298"/>
                <a:gd name="connsiteX10" fmla="*/ 3259440 w 3534995"/>
                <a:gd name="connsiteY10" fmla="*/ 1653298 h 1653298"/>
                <a:gd name="connsiteX11" fmla="*/ 2632824 w 3534995"/>
                <a:gd name="connsiteY11" fmla="*/ 1653298 h 1653298"/>
                <a:gd name="connsiteX12" fmla="*/ 1976369 w 3534995"/>
                <a:gd name="connsiteY12" fmla="*/ 1653298 h 1653298"/>
                <a:gd name="connsiteX13" fmla="*/ 1319915 w 3534995"/>
                <a:gd name="connsiteY13" fmla="*/ 1653298 h 1653298"/>
                <a:gd name="connsiteX14" fmla="*/ 275555 w 3534995"/>
                <a:gd name="connsiteY14" fmla="*/ 1653298 h 1653298"/>
                <a:gd name="connsiteX15" fmla="*/ 0 w 3534995"/>
                <a:gd name="connsiteY15" fmla="*/ 1377743 h 1653298"/>
                <a:gd name="connsiteX16" fmla="*/ 0 w 3534995"/>
                <a:gd name="connsiteY16" fmla="*/ 815627 h 1653298"/>
                <a:gd name="connsiteX17" fmla="*/ 0 w 3534995"/>
                <a:gd name="connsiteY17" fmla="*/ 275555 h 165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34995" h="1653298" extrusionOk="0">
                  <a:moveTo>
                    <a:pt x="0" y="275555"/>
                  </a:moveTo>
                  <a:cubicBezTo>
                    <a:pt x="-21254" y="110260"/>
                    <a:pt x="110206" y="4941"/>
                    <a:pt x="275555" y="0"/>
                  </a:cubicBezTo>
                  <a:cubicBezTo>
                    <a:pt x="425228" y="-63553"/>
                    <a:pt x="659082" y="38022"/>
                    <a:pt x="932010" y="0"/>
                  </a:cubicBezTo>
                  <a:cubicBezTo>
                    <a:pt x="1204939" y="-38022"/>
                    <a:pt x="1331196" y="56894"/>
                    <a:pt x="1498948" y="0"/>
                  </a:cubicBezTo>
                  <a:cubicBezTo>
                    <a:pt x="1666700" y="-56894"/>
                    <a:pt x="1822684" y="5332"/>
                    <a:pt x="2036047" y="0"/>
                  </a:cubicBezTo>
                  <a:cubicBezTo>
                    <a:pt x="2249410" y="-5332"/>
                    <a:pt x="2530525" y="67532"/>
                    <a:pt x="2662663" y="0"/>
                  </a:cubicBezTo>
                  <a:cubicBezTo>
                    <a:pt x="2794801" y="-67532"/>
                    <a:pt x="3129673" y="39697"/>
                    <a:pt x="3259440" y="0"/>
                  </a:cubicBezTo>
                  <a:cubicBezTo>
                    <a:pt x="3428524" y="-27501"/>
                    <a:pt x="3523276" y="133669"/>
                    <a:pt x="3534995" y="275555"/>
                  </a:cubicBezTo>
                  <a:cubicBezTo>
                    <a:pt x="3539003" y="498552"/>
                    <a:pt x="3504804" y="695228"/>
                    <a:pt x="3534995" y="826649"/>
                  </a:cubicBezTo>
                  <a:cubicBezTo>
                    <a:pt x="3565186" y="958070"/>
                    <a:pt x="3488140" y="1219098"/>
                    <a:pt x="3534995" y="1377743"/>
                  </a:cubicBezTo>
                  <a:cubicBezTo>
                    <a:pt x="3517471" y="1528926"/>
                    <a:pt x="3427266" y="1610408"/>
                    <a:pt x="3259440" y="1653298"/>
                  </a:cubicBezTo>
                  <a:cubicBezTo>
                    <a:pt x="3064306" y="1694998"/>
                    <a:pt x="2797427" y="1632564"/>
                    <a:pt x="2632824" y="1653298"/>
                  </a:cubicBezTo>
                  <a:cubicBezTo>
                    <a:pt x="2468221" y="1674032"/>
                    <a:pt x="2219289" y="1612272"/>
                    <a:pt x="1976369" y="1653298"/>
                  </a:cubicBezTo>
                  <a:cubicBezTo>
                    <a:pt x="1733449" y="1694324"/>
                    <a:pt x="1516385" y="1649350"/>
                    <a:pt x="1319915" y="1653298"/>
                  </a:cubicBezTo>
                  <a:cubicBezTo>
                    <a:pt x="1123445" y="1657246"/>
                    <a:pt x="634259" y="1610735"/>
                    <a:pt x="275555" y="1653298"/>
                  </a:cubicBezTo>
                  <a:cubicBezTo>
                    <a:pt x="102284" y="1633431"/>
                    <a:pt x="-13803" y="1509295"/>
                    <a:pt x="0" y="1377743"/>
                  </a:cubicBezTo>
                  <a:cubicBezTo>
                    <a:pt x="-12106" y="1135114"/>
                    <a:pt x="41329" y="1091927"/>
                    <a:pt x="0" y="815627"/>
                  </a:cubicBezTo>
                  <a:cubicBezTo>
                    <a:pt x="-41329" y="539327"/>
                    <a:pt x="48956" y="478355"/>
                    <a:pt x="0" y="275555"/>
                  </a:cubicBezTo>
                  <a:close/>
                </a:path>
              </a:pathLst>
            </a:custGeom>
            <a:noFill/>
            <a:ln>
              <a:solidFill>
                <a:srgbClr val="FBBF6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8DA7C85-3C1F-4AAF-9816-11816B89BA9A}"/>
              </a:ext>
            </a:extLst>
          </p:cNvPr>
          <p:cNvSpPr/>
          <p:nvPr/>
        </p:nvSpPr>
        <p:spPr>
          <a:xfrm>
            <a:off x="3195027" y="1685053"/>
            <a:ext cx="2018148" cy="393235"/>
          </a:xfrm>
          <a:prstGeom prst="roundRect">
            <a:avLst/>
          </a:prstGeom>
          <a:noFill/>
          <a:ln>
            <a:solidFill>
              <a:srgbClr val="44936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1B8D05-3750-4184-B545-0982F71CCBD4}"/>
              </a:ext>
            </a:extLst>
          </p:cNvPr>
          <p:cNvGrpSpPr/>
          <p:nvPr/>
        </p:nvGrpSpPr>
        <p:grpSpPr>
          <a:xfrm>
            <a:off x="247649" y="2720446"/>
            <a:ext cx="3534995" cy="1653298"/>
            <a:chOff x="247649" y="2720446"/>
            <a:chExt cx="3534995" cy="1653298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6F85EA09-5182-4DD7-85DE-C26243A44C4C}"/>
                </a:ext>
              </a:extLst>
            </p:cNvPr>
            <p:cNvGrpSpPr/>
            <p:nvPr/>
          </p:nvGrpSpPr>
          <p:grpSpPr>
            <a:xfrm>
              <a:off x="247649" y="2720446"/>
              <a:ext cx="3534995" cy="1653298"/>
              <a:chOff x="247650" y="918452"/>
              <a:chExt cx="3534995" cy="1653298"/>
            </a:xfrm>
          </p:grpSpPr>
          <p:sp>
            <p:nvSpPr>
              <p:cNvPr id="89" name="Google Shape;788;p41">
                <a:extLst>
                  <a:ext uri="{FF2B5EF4-FFF2-40B4-BE49-F238E27FC236}">
                    <a16:creationId xmlns:a16="http://schemas.microsoft.com/office/drawing/2014/main" id="{A57253A7-9D24-4E34-8B2B-F9C014117A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011" y="971387"/>
                <a:ext cx="2077879" cy="285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en-ID" sz="1400" dirty="0">
                    <a:solidFill>
                      <a:srgbClr val="449365"/>
                    </a:solidFill>
                  </a:rPr>
                  <a:t>ROLSDM-</a:t>
                </a:r>
                <a:r>
                  <a:rPr lang="en-ID" sz="1400" dirty="0" err="1">
                    <a:solidFill>
                      <a:srgbClr val="449365"/>
                    </a:solidFill>
                  </a:rPr>
                  <a:t>Dosen</a:t>
                </a:r>
                <a:r>
                  <a:rPr lang="en-ID" sz="1400" dirty="0">
                    <a:solidFill>
                      <a:srgbClr val="449365"/>
                    </a:solidFill>
                  </a:rPr>
                  <a:t>/</a:t>
                </a:r>
                <a:r>
                  <a:rPr lang="en-ID" sz="1400" dirty="0" err="1">
                    <a:solidFill>
                      <a:srgbClr val="449365"/>
                    </a:solidFill>
                  </a:rPr>
                  <a:t>Instruktur</a:t>
                </a:r>
                <a:endParaRPr lang="en-ID" sz="1400" dirty="0">
                  <a:solidFill>
                    <a:srgbClr val="449365"/>
                  </a:solidFill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8C073BF-007E-49AD-AA56-705CE54365DC}"/>
                  </a:ext>
                </a:extLst>
              </p:cNvPr>
              <p:cNvSpPr/>
              <p:nvPr/>
            </p:nvSpPr>
            <p:spPr>
              <a:xfrm>
                <a:off x="434579" y="1029732"/>
                <a:ext cx="168443" cy="168443"/>
              </a:xfrm>
              <a:prstGeom prst="ellipse">
                <a:avLst/>
              </a:prstGeom>
              <a:solidFill>
                <a:srgbClr val="FBBF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91" name="Google Shape;788;p41">
                <a:extLst>
                  <a:ext uri="{FF2B5EF4-FFF2-40B4-BE49-F238E27FC236}">
                    <a16:creationId xmlns:a16="http://schemas.microsoft.com/office/drawing/2014/main" id="{9106C82E-21F4-44A9-AE50-9615A4D814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863" y="1178428"/>
                <a:ext cx="3038492" cy="571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en-ID" sz="1200" dirty="0" err="1">
                    <a:solidFill>
                      <a:schemeClr val="accent3"/>
                    </a:solidFill>
                  </a:rPr>
                  <a:t>Mengukur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seberapa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banyak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mahasiswa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mampu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dilayani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oleh 1 orang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Dosen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/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Instruktur</a:t>
                </a:r>
                <a:endParaRPr lang="en-ID" sz="12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92" name="Google Shape;788;p41">
                <a:extLst>
                  <a:ext uri="{FF2B5EF4-FFF2-40B4-BE49-F238E27FC236}">
                    <a16:creationId xmlns:a16="http://schemas.microsoft.com/office/drawing/2014/main" id="{429D8FF6-6408-4B19-BFB3-A14DB347F1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863" y="1613068"/>
                <a:ext cx="2205640" cy="571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en-ID" sz="1200" dirty="0">
                    <a:solidFill>
                      <a:schemeClr val="accent3"/>
                    </a:solidFill>
                  </a:rPr>
                  <a:t>Total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Mahasiswa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/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Peserta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Diklat</a:t>
                </a:r>
                <a:endParaRPr lang="en-ID" sz="1200" dirty="0">
                  <a:solidFill>
                    <a:schemeClr val="accent3"/>
                  </a:solidFill>
                </a:endParaRPr>
              </a:p>
              <a:p>
                <a:r>
                  <a:rPr lang="en-ID" sz="1200" dirty="0">
                    <a:solidFill>
                      <a:schemeClr val="accent3"/>
                    </a:solidFill>
                  </a:rPr>
                  <a:t>Total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Dosen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/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Instruktur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</a:t>
                </a:r>
              </a:p>
            </p:txBody>
          </p: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8F658FA0-140F-404F-BC51-874B06B458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750" y="1882775"/>
                <a:ext cx="198614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Google Shape;788;p41">
                <a:extLst>
                  <a:ext uri="{FF2B5EF4-FFF2-40B4-BE49-F238E27FC236}">
                    <a16:creationId xmlns:a16="http://schemas.microsoft.com/office/drawing/2014/main" id="{9C0CC530-D9A4-4230-B9C3-77E192BB2B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863" y="2058701"/>
                <a:ext cx="3038492" cy="464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nn-NO" sz="1200" dirty="0">
                    <a:solidFill>
                      <a:schemeClr val="accent3"/>
                    </a:solidFill>
                  </a:rPr>
                  <a:t>Semakin tinggi nilai rasio maka semakin bagus (SDM-dosen semakin produktif). Vise versa</a:t>
                </a:r>
                <a:endParaRPr lang="en-ID" sz="12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D8883A7C-00BA-43CF-A9D5-5B2BAED203D7}"/>
                  </a:ext>
                </a:extLst>
              </p:cNvPr>
              <p:cNvSpPr/>
              <p:nvPr/>
            </p:nvSpPr>
            <p:spPr>
              <a:xfrm>
                <a:off x="247650" y="918452"/>
                <a:ext cx="3534995" cy="1653298"/>
              </a:xfrm>
              <a:custGeom>
                <a:avLst/>
                <a:gdLst>
                  <a:gd name="connsiteX0" fmla="*/ 0 w 3534995"/>
                  <a:gd name="connsiteY0" fmla="*/ 275555 h 1653298"/>
                  <a:gd name="connsiteX1" fmla="*/ 275555 w 3534995"/>
                  <a:gd name="connsiteY1" fmla="*/ 0 h 1653298"/>
                  <a:gd name="connsiteX2" fmla="*/ 932010 w 3534995"/>
                  <a:gd name="connsiteY2" fmla="*/ 0 h 1653298"/>
                  <a:gd name="connsiteX3" fmla="*/ 1498948 w 3534995"/>
                  <a:gd name="connsiteY3" fmla="*/ 0 h 1653298"/>
                  <a:gd name="connsiteX4" fmla="*/ 2036047 w 3534995"/>
                  <a:gd name="connsiteY4" fmla="*/ 0 h 1653298"/>
                  <a:gd name="connsiteX5" fmla="*/ 2662663 w 3534995"/>
                  <a:gd name="connsiteY5" fmla="*/ 0 h 1653298"/>
                  <a:gd name="connsiteX6" fmla="*/ 3259440 w 3534995"/>
                  <a:gd name="connsiteY6" fmla="*/ 0 h 1653298"/>
                  <a:gd name="connsiteX7" fmla="*/ 3534995 w 3534995"/>
                  <a:gd name="connsiteY7" fmla="*/ 275555 h 1653298"/>
                  <a:gd name="connsiteX8" fmla="*/ 3534995 w 3534995"/>
                  <a:gd name="connsiteY8" fmla="*/ 826649 h 1653298"/>
                  <a:gd name="connsiteX9" fmla="*/ 3534995 w 3534995"/>
                  <a:gd name="connsiteY9" fmla="*/ 1377743 h 1653298"/>
                  <a:gd name="connsiteX10" fmla="*/ 3259440 w 3534995"/>
                  <a:gd name="connsiteY10" fmla="*/ 1653298 h 1653298"/>
                  <a:gd name="connsiteX11" fmla="*/ 2632824 w 3534995"/>
                  <a:gd name="connsiteY11" fmla="*/ 1653298 h 1653298"/>
                  <a:gd name="connsiteX12" fmla="*/ 1976369 w 3534995"/>
                  <a:gd name="connsiteY12" fmla="*/ 1653298 h 1653298"/>
                  <a:gd name="connsiteX13" fmla="*/ 1319915 w 3534995"/>
                  <a:gd name="connsiteY13" fmla="*/ 1653298 h 1653298"/>
                  <a:gd name="connsiteX14" fmla="*/ 275555 w 3534995"/>
                  <a:gd name="connsiteY14" fmla="*/ 1653298 h 1653298"/>
                  <a:gd name="connsiteX15" fmla="*/ 0 w 3534995"/>
                  <a:gd name="connsiteY15" fmla="*/ 1377743 h 1653298"/>
                  <a:gd name="connsiteX16" fmla="*/ 0 w 3534995"/>
                  <a:gd name="connsiteY16" fmla="*/ 815627 h 1653298"/>
                  <a:gd name="connsiteX17" fmla="*/ 0 w 3534995"/>
                  <a:gd name="connsiteY17" fmla="*/ 275555 h 165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34995" h="1653298" extrusionOk="0">
                    <a:moveTo>
                      <a:pt x="0" y="275555"/>
                    </a:moveTo>
                    <a:cubicBezTo>
                      <a:pt x="-21254" y="110260"/>
                      <a:pt x="110206" y="4941"/>
                      <a:pt x="275555" y="0"/>
                    </a:cubicBezTo>
                    <a:cubicBezTo>
                      <a:pt x="425228" y="-63553"/>
                      <a:pt x="659082" y="38022"/>
                      <a:pt x="932010" y="0"/>
                    </a:cubicBezTo>
                    <a:cubicBezTo>
                      <a:pt x="1204939" y="-38022"/>
                      <a:pt x="1331196" y="56894"/>
                      <a:pt x="1498948" y="0"/>
                    </a:cubicBezTo>
                    <a:cubicBezTo>
                      <a:pt x="1666700" y="-56894"/>
                      <a:pt x="1822684" y="5332"/>
                      <a:pt x="2036047" y="0"/>
                    </a:cubicBezTo>
                    <a:cubicBezTo>
                      <a:pt x="2249410" y="-5332"/>
                      <a:pt x="2530525" y="67532"/>
                      <a:pt x="2662663" y="0"/>
                    </a:cubicBezTo>
                    <a:cubicBezTo>
                      <a:pt x="2794801" y="-67532"/>
                      <a:pt x="3129673" y="39697"/>
                      <a:pt x="3259440" y="0"/>
                    </a:cubicBezTo>
                    <a:cubicBezTo>
                      <a:pt x="3428524" y="-27501"/>
                      <a:pt x="3523276" y="133669"/>
                      <a:pt x="3534995" y="275555"/>
                    </a:cubicBezTo>
                    <a:cubicBezTo>
                      <a:pt x="3539003" y="498552"/>
                      <a:pt x="3504804" y="695228"/>
                      <a:pt x="3534995" y="826649"/>
                    </a:cubicBezTo>
                    <a:cubicBezTo>
                      <a:pt x="3565186" y="958070"/>
                      <a:pt x="3488140" y="1219098"/>
                      <a:pt x="3534995" y="1377743"/>
                    </a:cubicBezTo>
                    <a:cubicBezTo>
                      <a:pt x="3517471" y="1528926"/>
                      <a:pt x="3427266" y="1610408"/>
                      <a:pt x="3259440" y="1653298"/>
                    </a:cubicBezTo>
                    <a:cubicBezTo>
                      <a:pt x="3064306" y="1694998"/>
                      <a:pt x="2797427" y="1632564"/>
                      <a:pt x="2632824" y="1653298"/>
                    </a:cubicBezTo>
                    <a:cubicBezTo>
                      <a:pt x="2468221" y="1674032"/>
                      <a:pt x="2219289" y="1612272"/>
                      <a:pt x="1976369" y="1653298"/>
                    </a:cubicBezTo>
                    <a:cubicBezTo>
                      <a:pt x="1733449" y="1694324"/>
                      <a:pt x="1516385" y="1649350"/>
                      <a:pt x="1319915" y="1653298"/>
                    </a:cubicBezTo>
                    <a:cubicBezTo>
                      <a:pt x="1123445" y="1657246"/>
                      <a:pt x="634259" y="1610735"/>
                      <a:pt x="275555" y="1653298"/>
                    </a:cubicBezTo>
                    <a:cubicBezTo>
                      <a:pt x="102284" y="1633431"/>
                      <a:pt x="-13803" y="1509295"/>
                      <a:pt x="0" y="1377743"/>
                    </a:cubicBezTo>
                    <a:cubicBezTo>
                      <a:pt x="-12106" y="1135114"/>
                      <a:pt x="41329" y="1091927"/>
                      <a:pt x="0" y="815627"/>
                    </a:cubicBezTo>
                    <a:cubicBezTo>
                      <a:pt x="-41329" y="539327"/>
                      <a:pt x="48956" y="478355"/>
                      <a:pt x="0" y="275555"/>
                    </a:cubicBezTo>
                    <a:close/>
                  </a:path>
                </a:pathLst>
              </a:custGeom>
              <a:noFill/>
              <a:ln>
                <a:solidFill>
                  <a:srgbClr val="FBBF6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D9EB7EB2-13F7-4A3E-8F57-C099831417A0}"/>
                </a:ext>
              </a:extLst>
            </p:cNvPr>
            <p:cNvSpPr/>
            <p:nvPr/>
          </p:nvSpPr>
          <p:spPr>
            <a:xfrm>
              <a:off x="634741" y="3493155"/>
              <a:ext cx="2018148" cy="393235"/>
            </a:xfrm>
            <a:prstGeom prst="roundRect">
              <a:avLst/>
            </a:prstGeom>
            <a:noFill/>
            <a:ln>
              <a:solidFill>
                <a:srgbClr val="44936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2DAB7FC-2D1F-4406-B10F-53387DFEDDC0}"/>
              </a:ext>
            </a:extLst>
          </p:cNvPr>
          <p:cNvGrpSpPr/>
          <p:nvPr/>
        </p:nvGrpSpPr>
        <p:grpSpPr>
          <a:xfrm>
            <a:off x="5361358" y="2720446"/>
            <a:ext cx="3534995" cy="1653298"/>
            <a:chOff x="247649" y="2720446"/>
            <a:chExt cx="3534995" cy="1653298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BC9863B-6CF6-4824-B207-D50B93D41C3E}"/>
                </a:ext>
              </a:extLst>
            </p:cNvPr>
            <p:cNvGrpSpPr/>
            <p:nvPr/>
          </p:nvGrpSpPr>
          <p:grpSpPr>
            <a:xfrm>
              <a:off x="247649" y="2720446"/>
              <a:ext cx="3534995" cy="1653298"/>
              <a:chOff x="247650" y="918452"/>
              <a:chExt cx="3534995" cy="1653298"/>
            </a:xfrm>
          </p:grpSpPr>
          <p:sp>
            <p:nvSpPr>
              <p:cNvPr id="108" name="Google Shape;788;p41">
                <a:extLst>
                  <a:ext uri="{FF2B5EF4-FFF2-40B4-BE49-F238E27FC236}">
                    <a16:creationId xmlns:a16="http://schemas.microsoft.com/office/drawing/2014/main" id="{63201C3E-174B-4158-8072-49CA6834D9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011" y="971387"/>
                <a:ext cx="2077879" cy="285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en-ID" sz="1400" dirty="0">
                    <a:solidFill>
                      <a:srgbClr val="449365"/>
                    </a:solidFill>
                  </a:rPr>
                  <a:t>ROLSDM-</a:t>
                </a:r>
                <a:r>
                  <a:rPr lang="en-ID" sz="1400" dirty="0" err="1">
                    <a:solidFill>
                      <a:srgbClr val="449365"/>
                    </a:solidFill>
                  </a:rPr>
                  <a:t>Tendik</a:t>
                </a:r>
                <a:endParaRPr lang="en-ID" sz="1400" dirty="0">
                  <a:solidFill>
                    <a:srgbClr val="449365"/>
                  </a:solidFill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F5047E6A-E59A-48E3-BF26-6B483E3F7022}"/>
                  </a:ext>
                </a:extLst>
              </p:cNvPr>
              <p:cNvSpPr/>
              <p:nvPr/>
            </p:nvSpPr>
            <p:spPr>
              <a:xfrm>
                <a:off x="434579" y="1029732"/>
                <a:ext cx="168443" cy="168443"/>
              </a:xfrm>
              <a:prstGeom prst="ellipse">
                <a:avLst/>
              </a:prstGeom>
              <a:solidFill>
                <a:srgbClr val="FBBF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10" name="Google Shape;788;p41">
                <a:extLst>
                  <a:ext uri="{FF2B5EF4-FFF2-40B4-BE49-F238E27FC236}">
                    <a16:creationId xmlns:a16="http://schemas.microsoft.com/office/drawing/2014/main" id="{A721F348-7994-4CED-9489-A4CA55F393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863" y="1178428"/>
                <a:ext cx="3038492" cy="571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en-ID" sz="1200" dirty="0" err="1">
                    <a:solidFill>
                      <a:schemeClr val="accent3"/>
                    </a:solidFill>
                  </a:rPr>
                  <a:t>Mengukur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seberapa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banyak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mahasiswa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mampu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dilayani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oleh 1 orang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Tendik</a:t>
                </a:r>
                <a:endParaRPr lang="en-ID" sz="12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11" name="Google Shape;788;p41">
                <a:extLst>
                  <a:ext uri="{FF2B5EF4-FFF2-40B4-BE49-F238E27FC236}">
                    <a16:creationId xmlns:a16="http://schemas.microsoft.com/office/drawing/2014/main" id="{E89A81D3-0465-41E5-A165-A1D9092E98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863" y="1613068"/>
                <a:ext cx="2205640" cy="571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en-ID" sz="1200" dirty="0">
                    <a:solidFill>
                      <a:schemeClr val="accent3"/>
                    </a:solidFill>
                  </a:rPr>
                  <a:t>Total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Mahasiswa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/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Peserta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Diklat</a:t>
                </a:r>
                <a:endParaRPr lang="en-ID" sz="1200" dirty="0">
                  <a:solidFill>
                    <a:schemeClr val="accent3"/>
                  </a:solidFill>
                </a:endParaRPr>
              </a:p>
              <a:p>
                <a:r>
                  <a:rPr lang="en-ID" sz="1200" dirty="0">
                    <a:solidFill>
                      <a:schemeClr val="accent3"/>
                    </a:solidFill>
                  </a:rPr>
                  <a:t>Total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Tendik</a:t>
                </a:r>
                <a:endParaRPr lang="en-ID" sz="1200" dirty="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60963A81-352C-40B9-8465-03FD41E004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750" y="1882775"/>
                <a:ext cx="198614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Google Shape;788;p41">
                <a:extLst>
                  <a:ext uri="{FF2B5EF4-FFF2-40B4-BE49-F238E27FC236}">
                    <a16:creationId xmlns:a16="http://schemas.microsoft.com/office/drawing/2014/main" id="{AAC4F06C-7E3F-42B3-BE4C-C68A172107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863" y="2058701"/>
                <a:ext cx="3038492" cy="464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nn-NO" sz="1200" dirty="0">
                    <a:solidFill>
                      <a:schemeClr val="accent3"/>
                    </a:solidFill>
                  </a:rPr>
                  <a:t>Semakin tinggi nilai rasio maka semakin bagus (SDM-tendik semakin produktif). Vise versa</a:t>
                </a:r>
                <a:endParaRPr lang="en-ID" sz="12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6FE05D3E-0624-47D2-95D7-9A2E1B8825E7}"/>
                  </a:ext>
                </a:extLst>
              </p:cNvPr>
              <p:cNvSpPr/>
              <p:nvPr/>
            </p:nvSpPr>
            <p:spPr>
              <a:xfrm>
                <a:off x="247650" y="918452"/>
                <a:ext cx="3534995" cy="1653298"/>
              </a:xfrm>
              <a:custGeom>
                <a:avLst/>
                <a:gdLst>
                  <a:gd name="connsiteX0" fmla="*/ 0 w 3534995"/>
                  <a:gd name="connsiteY0" fmla="*/ 275555 h 1653298"/>
                  <a:gd name="connsiteX1" fmla="*/ 275555 w 3534995"/>
                  <a:gd name="connsiteY1" fmla="*/ 0 h 1653298"/>
                  <a:gd name="connsiteX2" fmla="*/ 932010 w 3534995"/>
                  <a:gd name="connsiteY2" fmla="*/ 0 h 1653298"/>
                  <a:gd name="connsiteX3" fmla="*/ 1498948 w 3534995"/>
                  <a:gd name="connsiteY3" fmla="*/ 0 h 1653298"/>
                  <a:gd name="connsiteX4" fmla="*/ 2036047 w 3534995"/>
                  <a:gd name="connsiteY4" fmla="*/ 0 h 1653298"/>
                  <a:gd name="connsiteX5" fmla="*/ 2662663 w 3534995"/>
                  <a:gd name="connsiteY5" fmla="*/ 0 h 1653298"/>
                  <a:gd name="connsiteX6" fmla="*/ 3259440 w 3534995"/>
                  <a:gd name="connsiteY6" fmla="*/ 0 h 1653298"/>
                  <a:gd name="connsiteX7" fmla="*/ 3534995 w 3534995"/>
                  <a:gd name="connsiteY7" fmla="*/ 275555 h 1653298"/>
                  <a:gd name="connsiteX8" fmla="*/ 3534995 w 3534995"/>
                  <a:gd name="connsiteY8" fmla="*/ 826649 h 1653298"/>
                  <a:gd name="connsiteX9" fmla="*/ 3534995 w 3534995"/>
                  <a:gd name="connsiteY9" fmla="*/ 1377743 h 1653298"/>
                  <a:gd name="connsiteX10" fmla="*/ 3259440 w 3534995"/>
                  <a:gd name="connsiteY10" fmla="*/ 1653298 h 1653298"/>
                  <a:gd name="connsiteX11" fmla="*/ 2632824 w 3534995"/>
                  <a:gd name="connsiteY11" fmla="*/ 1653298 h 1653298"/>
                  <a:gd name="connsiteX12" fmla="*/ 1976369 w 3534995"/>
                  <a:gd name="connsiteY12" fmla="*/ 1653298 h 1653298"/>
                  <a:gd name="connsiteX13" fmla="*/ 1319915 w 3534995"/>
                  <a:gd name="connsiteY13" fmla="*/ 1653298 h 1653298"/>
                  <a:gd name="connsiteX14" fmla="*/ 275555 w 3534995"/>
                  <a:gd name="connsiteY14" fmla="*/ 1653298 h 1653298"/>
                  <a:gd name="connsiteX15" fmla="*/ 0 w 3534995"/>
                  <a:gd name="connsiteY15" fmla="*/ 1377743 h 1653298"/>
                  <a:gd name="connsiteX16" fmla="*/ 0 w 3534995"/>
                  <a:gd name="connsiteY16" fmla="*/ 815627 h 1653298"/>
                  <a:gd name="connsiteX17" fmla="*/ 0 w 3534995"/>
                  <a:gd name="connsiteY17" fmla="*/ 275555 h 165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34995" h="1653298" extrusionOk="0">
                    <a:moveTo>
                      <a:pt x="0" y="275555"/>
                    </a:moveTo>
                    <a:cubicBezTo>
                      <a:pt x="-21254" y="110260"/>
                      <a:pt x="110206" y="4941"/>
                      <a:pt x="275555" y="0"/>
                    </a:cubicBezTo>
                    <a:cubicBezTo>
                      <a:pt x="425228" y="-63553"/>
                      <a:pt x="659082" y="38022"/>
                      <a:pt x="932010" y="0"/>
                    </a:cubicBezTo>
                    <a:cubicBezTo>
                      <a:pt x="1204939" y="-38022"/>
                      <a:pt x="1331196" y="56894"/>
                      <a:pt x="1498948" y="0"/>
                    </a:cubicBezTo>
                    <a:cubicBezTo>
                      <a:pt x="1666700" y="-56894"/>
                      <a:pt x="1822684" y="5332"/>
                      <a:pt x="2036047" y="0"/>
                    </a:cubicBezTo>
                    <a:cubicBezTo>
                      <a:pt x="2249410" y="-5332"/>
                      <a:pt x="2530525" y="67532"/>
                      <a:pt x="2662663" y="0"/>
                    </a:cubicBezTo>
                    <a:cubicBezTo>
                      <a:pt x="2794801" y="-67532"/>
                      <a:pt x="3129673" y="39697"/>
                      <a:pt x="3259440" y="0"/>
                    </a:cubicBezTo>
                    <a:cubicBezTo>
                      <a:pt x="3428524" y="-27501"/>
                      <a:pt x="3523276" y="133669"/>
                      <a:pt x="3534995" y="275555"/>
                    </a:cubicBezTo>
                    <a:cubicBezTo>
                      <a:pt x="3539003" y="498552"/>
                      <a:pt x="3504804" y="695228"/>
                      <a:pt x="3534995" y="826649"/>
                    </a:cubicBezTo>
                    <a:cubicBezTo>
                      <a:pt x="3565186" y="958070"/>
                      <a:pt x="3488140" y="1219098"/>
                      <a:pt x="3534995" y="1377743"/>
                    </a:cubicBezTo>
                    <a:cubicBezTo>
                      <a:pt x="3517471" y="1528926"/>
                      <a:pt x="3427266" y="1610408"/>
                      <a:pt x="3259440" y="1653298"/>
                    </a:cubicBezTo>
                    <a:cubicBezTo>
                      <a:pt x="3064306" y="1694998"/>
                      <a:pt x="2797427" y="1632564"/>
                      <a:pt x="2632824" y="1653298"/>
                    </a:cubicBezTo>
                    <a:cubicBezTo>
                      <a:pt x="2468221" y="1674032"/>
                      <a:pt x="2219289" y="1612272"/>
                      <a:pt x="1976369" y="1653298"/>
                    </a:cubicBezTo>
                    <a:cubicBezTo>
                      <a:pt x="1733449" y="1694324"/>
                      <a:pt x="1516385" y="1649350"/>
                      <a:pt x="1319915" y="1653298"/>
                    </a:cubicBezTo>
                    <a:cubicBezTo>
                      <a:pt x="1123445" y="1657246"/>
                      <a:pt x="634259" y="1610735"/>
                      <a:pt x="275555" y="1653298"/>
                    </a:cubicBezTo>
                    <a:cubicBezTo>
                      <a:pt x="102284" y="1633431"/>
                      <a:pt x="-13803" y="1509295"/>
                      <a:pt x="0" y="1377743"/>
                    </a:cubicBezTo>
                    <a:cubicBezTo>
                      <a:pt x="-12106" y="1135114"/>
                      <a:pt x="41329" y="1091927"/>
                      <a:pt x="0" y="815627"/>
                    </a:cubicBezTo>
                    <a:cubicBezTo>
                      <a:pt x="-41329" y="539327"/>
                      <a:pt x="48956" y="478355"/>
                      <a:pt x="0" y="275555"/>
                    </a:cubicBezTo>
                    <a:close/>
                  </a:path>
                </a:pathLst>
              </a:custGeom>
              <a:noFill/>
              <a:ln>
                <a:solidFill>
                  <a:srgbClr val="FBBF6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D1228DA2-951A-49E4-94DF-4FDFE0E8F7D9}"/>
                </a:ext>
              </a:extLst>
            </p:cNvPr>
            <p:cNvSpPr/>
            <p:nvPr/>
          </p:nvSpPr>
          <p:spPr>
            <a:xfrm>
              <a:off x="634741" y="3493155"/>
              <a:ext cx="2018148" cy="393235"/>
            </a:xfrm>
            <a:prstGeom prst="roundRect">
              <a:avLst/>
            </a:prstGeom>
            <a:noFill/>
            <a:ln>
              <a:solidFill>
                <a:srgbClr val="44936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8B9CB4F-72EF-4B29-85A4-73C424960B48}"/>
              </a:ext>
            </a:extLst>
          </p:cNvPr>
          <p:cNvSpPr/>
          <p:nvPr/>
        </p:nvSpPr>
        <p:spPr>
          <a:xfrm>
            <a:off x="1433689" y="4373744"/>
            <a:ext cx="2348954" cy="28348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3"/>
                </a:solidFill>
                <a:latin typeface="Chewy" panose="020B0604020202020204" charset="0"/>
              </a:rPr>
              <a:t>Memperhatikan</a:t>
            </a:r>
            <a:r>
              <a:rPr lang="en-US" sz="1200" dirty="0">
                <a:solidFill>
                  <a:schemeClr val="accent3"/>
                </a:solidFill>
                <a:latin typeface="Chewy" panose="020B0604020202020204" charset="0"/>
              </a:rPr>
              <a:t> </a:t>
            </a:r>
            <a:r>
              <a:rPr lang="en-US" sz="1200" dirty="0" err="1">
                <a:solidFill>
                  <a:schemeClr val="accent3"/>
                </a:solidFill>
                <a:latin typeface="Chewy" panose="020B0604020202020204" charset="0"/>
              </a:rPr>
              <a:t>standar</a:t>
            </a:r>
            <a:r>
              <a:rPr lang="en-US" sz="1200" dirty="0">
                <a:solidFill>
                  <a:schemeClr val="accent3"/>
                </a:solidFill>
                <a:latin typeface="Chewy" panose="020B0604020202020204" charset="0"/>
              </a:rPr>
              <a:t> </a:t>
            </a:r>
            <a:r>
              <a:rPr lang="en-US" sz="1200" dirty="0" err="1">
                <a:solidFill>
                  <a:schemeClr val="accent3"/>
                </a:solidFill>
                <a:latin typeface="Chewy" panose="020B0604020202020204" charset="0"/>
              </a:rPr>
              <a:t>rasio</a:t>
            </a:r>
            <a:r>
              <a:rPr lang="en-US" sz="1200" dirty="0">
                <a:solidFill>
                  <a:schemeClr val="accent3"/>
                </a:solidFill>
                <a:latin typeface="Chewy" panose="020B0604020202020204" charset="0"/>
              </a:rPr>
              <a:t> ideal</a:t>
            </a:r>
            <a:endParaRPr lang="en-ID" sz="1200" dirty="0">
              <a:solidFill>
                <a:schemeClr val="accent3"/>
              </a:solidFill>
              <a:latin typeface="Chewy" panose="020B060402020202020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E6E786D-3481-41B3-BA74-5B45F7D36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638" y="4299449"/>
            <a:ext cx="947362" cy="94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46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41"/>
          <p:cNvGrpSpPr/>
          <p:nvPr/>
        </p:nvGrpSpPr>
        <p:grpSpPr>
          <a:xfrm>
            <a:off x="5241750" y="918452"/>
            <a:ext cx="542964" cy="465786"/>
            <a:chOff x="5241750" y="918452"/>
            <a:chExt cx="542964" cy="465786"/>
          </a:xfrm>
        </p:grpSpPr>
        <p:sp>
          <p:nvSpPr>
            <p:cNvPr id="866" name="Google Shape;866;p41"/>
            <p:cNvSpPr/>
            <p:nvPr/>
          </p:nvSpPr>
          <p:spPr>
            <a:xfrm>
              <a:off x="5241750" y="918452"/>
              <a:ext cx="246376" cy="285134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1"/>
            <p:cNvSpPr/>
            <p:nvPr/>
          </p:nvSpPr>
          <p:spPr>
            <a:xfrm>
              <a:off x="5628558" y="1203517"/>
              <a:ext cx="156156" cy="180721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788;p41">
            <a:extLst>
              <a:ext uri="{FF2B5EF4-FFF2-40B4-BE49-F238E27FC236}">
                <a16:creationId xmlns:a16="http://schemas.microsoft.com/office/drawing/2014/main" id="{F3C91C6F-0746-4DA2-8978-041F38AED474}"/>
              </a:ext>
            </a:extLst>
          </p:cNvPr>
          <p:cNvSpPr txBox="1">
            <a:spLocks/>
          </p:cNvSpPr>
          <p:nvPr/>
        </p:nvSpPr>
        <p:spPr>
          <a:xfrm>
            <a:off x="336887" y="125441"/>
            <a:ext cx="2130151" cy="50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100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ID" sz="2800" dirty="0" err="1">
                <a:solidFill>
                  <a:schemeClr val="accent1">
                    <a:lumMod val="75000"/>
                  </a:schemeClr>
                </a:solidFill>
              </a:rPr>
              <a:t>Produktivitas</a:t>
            </a:r>
            <a:endParaRPr lang="en-ID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Google Shape;788;p41">
            <a:extLst>
              <a:ext uri="{FF2B5EF4-FFF2-40B4-BE49-F238E27FC236}">
                <a16:creationId xmlns:a16="http://schemas.microsoft.com/office/drawing/2014/main" id="{FD66A8E8-F313-4F80-945C-81D7DBCF9726}"/>
              </a:ext>
            </a:extLst>
          </p:cNvPr>
          <p:cNvSpPr txBox="1">
            <a:spLocks/>
          </p:cNvSpPr>
          <p:nvPr/>
        </p:nvSpPr>
        <p:spPr>
          <a:xfrm>
            <a:off x="0" y="125441"/>
            <a:ext cx="336887" cy="50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100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ID" sz="2800" dirty="0">
                <a:solidFill>
                  <a:schemeClr val="bg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5" name="Google Shape;788;p41">
            <a:extLst>
              <a:ext uri="{FF2B5EF4-FFF2-40B4-BE49-F238E27FC236}">
                <a16:creationId xmlns:a16="http://schemas.microsoft.com/office/drawing/2014/main" id="{8B2CF0EE-4DF4-4720-B201-FB33646B6124}"/>
              </a:ext>
            </a:extLst>
          </p:cNvPr>
          <p:cNvSpPr txBox="1">
            <a:spLocks/>
          </p:cNvSpPr>
          <p:nvPr/>
        </p:nvSpPr>
        <p:spPr>
          <a:xfrm>
            <a:off x="336886" y="573377"/>
            <a:ext cx="3038492" cy="285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100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ID" sz="1400" dirty="0" err="1">
                <a:solidFill>
                  <a:schemeClr val="accent3"/>
                </a:solidFill>
              </a:rPr>
              <a:t>Rasio</a:t>
            </a:r>
            <a:r>
              <a:rPr lang="en-ID" sz="1400" dirty="0">
                <a:solidFill>
                  <a:schemeClr val="accent3"/>
                </a:solidFill>
              </a:rPr>
              <a:t> </a:t>
            </a:r>
            <a:r>
              <a:rPr lang="en-ID" sz="1400" dirty="0" err="1">
                <a:solidFill>
                  <a:schemeClr val="accent3"/>
                </a:solidFill>
              </a:rPr>
              <a:t>Pendapatan</a:t>
            </a:r>
            <a:r>
              <a:rPr lang="en-ID" sz="1400" dirty="0">
                <a:solidFill>
                  <a:schemeClr val="accent3"/>
                </a:solidFill>
              </a:rPr>
              <a:t> (PNBP) </a:t>
            </a:r>
            <a:r>
              <a:rPr lang="en-ID" sz="1400" dirty="0" err="1">
                <a:solidFill>
                  <a:schemeClr val="accent3"/>
                </a:solidFill>
              </a:rPr>
              <a:t>terhadap</a:t>
            </a:r>
            <a:r>
              <a:rPr lang="en-ID" sz="1400" dirty="0">
                <a:solidFill>
                  <a:schemeClr val="accent3"/>
                </a:solidFill>
              </a:rPr>
              <a:t> SDM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29BE79-2FAE-4C38-82B9-9530388984AE}"/>
              </a:ext>
            </a:extLst>
          </p:cNvPr>
          <p:cNvGrpSpPr/>
          <p:nvPr/>
        </p:nvGrpSpPr>
        <p:grpSpPr>
          <a:xfrm>
            <a:off x="2804502" y="918452"/>
            <a:ext cx="3534995" cy="1653298"/>
            <a:chOff x="247650" y="918452"/>
            <a:chExt cx="3534995" cy="1653298"/>
          </a:xfrm>
        </p:grpSpPr>
        <p:sp>
          <p:nvSpPr>
            <p:cNvPr id="68" name="Google Shape;788;p41">
              <a:extLst>
                <a:ext uri="{FF2B5EF4-FFF2-40B4-BE49-F238E27FC236}">
                  <a16:creationId xmlns:a16="http://schemas.microsoft.com/office/drawing/2014/main" id="{5E0FAA94-7211-4A3B-A9F0-EC223C3EDB98}"/>
                </a:ext>
              </a:extLst>
            </p:cNvPr>
            <p:cNvSpPr txBox="1">
              <a:spLocks/>
            </p:cNvSpPr>
            <p:nvPr/>
          </p:nvSpPr>
          <p:spPr>
            <a:xfrm>
              <a:off x="575011" y="971387"/>
              <a:ext cx="1220981" cy="285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100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9pPr>
            </a:lstStyle>
            <a:p>
              <a:r>
                <a:rPr lang="en-ID" sz="1400" dirty="0">
                  <a:solidFill>
                    <a:srgbClr val="449365"/>
                  </a:solidFill>
                </a:rPr>
                <a:t>RPSDM-Total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11D86CC-2277-422B-9EDE-AA436B84B13C}"/>
                </a:ext>
              </a:extLst>
            </p:cNvPr>
            <p:cNvSpPr/>
            <p:nvPr/>
          </p:nvSpPr>
          <p:spPr>
            <a:xfrm>
              <a:off x="434579" y="1029732"/>
              <a:ext cx="168443" cy="168443"/>
            </a:xfrm>
            <a:prstGeom prst="ellipse">
              <a:avLst/>
            </a:prstGeom>
            <a:solidFill>
              <a:srgbClr val="FBBF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1" name="Google Shape;788;p41">
              <a:extLst>
                <a:ext uri="{FF2B5EF4-FFF2-40B4-BE49-F238E27FC236}">
                  <a16:creationId xmlns:a16="http://schemas.microsoft.com/office/drawing/2014/main" id="{06654D7E-77F6-4F08-808F-FC8C5C2FA45E}"/>
                </a:ext>
              </a:extLst>
            </p:cNvPr>
            <p:cNvSpPr txBox="1">
              <a:spLocks/>
            </p:cNvSpPr>
            <p:nvPr/>
          </p:nvSpPr>
          <p:spPr>
            <a:xfrm>
              <a:off x="598863" y="1178428"/>
              <a:ext cx="3038492" cy="571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100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9pPr>
            </a:lstStyle>
            <a:p>
              <a:r>
                <a:rPr lang="en-ID" sz="1200" dirty="0" err="1">
                  <a:solidFill>
                    <a:schemeClr val="accent3"/>
                  </a:solidFill>
                </a:rPr>
                <a:t>Mengukur</a:t>
              </a:r>
              <a:r>
                <a:rPr lang="en-ID" sz="1200" dirty="0">
                  <a:solidFill>
                    <a:schemeClr val="accent3"/>
                  </a:solidFill>
                </a:rPr>
                <a:t> </a:t>
              </a:r>
              <a:r>
                <a:rPr lang="en-ID" sz="1200" dirty="0" err="1">
                  <a:solidFill>
                    <a:schemeClr val="accent3"/>
                  </a:solidFill>
                </a:rPr>
                <a:t>seberapa</a:t>
              </a:r>
              <a:r>
                <a:rPr lang="en-ID" sz="1200" dirty="0">
                  <a:solidFill>
                    <a:schemeClr val="accent3"/>
                  </a:solidFill>
                </a:rPr>
                <a:t> </a:t>
              </a:r>
              <a:r>
                <a:rPr lang="en-ID" sz="1200" dirty="0" err="1">
                  <a:solidFill>
                    <a:schemeClr val="accent3"/>
                  </a:solidFill>
                </a:rPr>
                <a:t>besar</a:t>
              </a:r>
              <a:r>
                <a:rPr lang="en-ID" sz="1200" dirty="0">
                  <a:solidFill>
                    <a:schemeClr val="accent3"/>
                  </a:solidFill>
                </a:rPr>
                <a:t> PNBP </a:t>
              </a:r>
              <a:r>
                <a:rPr lang="en-ID" sz="1200" dirty="0" err="1">
                  <a:solidFill>
                    <a:schemeClr val="accent3"/>
                  </a:solidFill>
                </a:rPr>
                <a:t>mampu</a:t>
              </a:r>
              <a:r>
                <a:rPr lang="en-ID" sz="1200" dirty="0">
                  <a:solidFill>
                    <a:schemeClr val="accent3"/>
                  </a:solidFill>
                </a:rPr>
                <a:t> di-generate oleh 1 orang SDM</a:t>
              </a:r>
            </a:p>
          </p:txBody>
        </p:sp>
        <p:sp>
          <p:nvSpPr>
            <p:cNvPr id="72" name="Google Shape;788;p41">
              <a:extLst>
                <a:ext uri="{FF2B5EF4-FFF2-40B4-BE49-F238E27FC236}">
                  <a16:creationId xmlns:a16="http://schemas.microsoft.com/office/drawing/2014/main" id="{4DC68035-5A88-4390-82D3-ED02AC168516}"/>
                </a:ext>
              </a:extLst>
            </p:cNvPr>
            <p:cNvSpPr txBox="1">
              <a:spLocks/>
            </p:cNvSpPr>
            <p:nvPr/>
          </p:nvSpPr>
          <p:spPr>
            <a:xfrm>
              <a:off x="598863" y="1613068"/>
              <a:ext cx="2172641" cy="571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100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9pPr>
            </a:lstStyle>
            <a:p>
              <a:r>
                <a:rPr lang="en-ID" sz="1200" dirty="0">
                  <a:solidFill>
                    <a:schemeClr val="accent3"/>
                  </a:solidFill>
                </a:rPr>
                <a:t>Total PNBP</a:t>
              </a:r>
            </a:p>
            <a:p>
              <a:r>
                <a:rPr lang="en-ID" sz="1200" dirty="0">
                  <a:solidFill>
                    <a:schemeClr val="accent3"/>
                  </a:solidFill>
                </a:rPr>
                <a:t>Total SDM 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1D6F330-DEFF-47E4-BCCE-2A1464C3CA1A}"/>
                </a:ext>
              </a:extLst>
            </p:cNvPr>
            <p:cNvCxnSpPr>
              <a:cxnSpLocks/>
            </p:cNvCxnSpPr>
            <p:nvPr/>
          </p:nvCxnSpPr>
          <p:spPr>
            <a:xfrm>
              <a:off x="666750" y="1882775"/>
              <a:ext cx="78395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Google Shape;788;p41">
              <a:extLst>
                <a:ext uri="{FF2B5EF4-FFF2-40B4-BE49-F238E27FC236}">
                  <a16:creationId xmlns:a16="http://schemas.microsoft.com/office/drawing/2014/main" id="{67EA5814-8858-4ABF-B97F-CA4DED17925B}"/>
                </a:ext>
              </a:extLst>
            </p:cNvPr>
            <p:cNvSpPr txBox="1">
              <a:spLocks/>
            </p:cNvSpPr>
            <p:nvPr/>
          </p:nvSpPr>
          <p:spPr>
            <a:xfrm>
              <a:off x="598863" y="2058701"/>
              <a:ext cx="3038492" cy="464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100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9pPr>
            </a:lstStyle>
            <a:p>
              <a:r>
                <a:rPr lang="nn-NO" sz="1200" dirty="0">
                  <a:solidFill>
                    <a:schemeClr val="accent3"/>
                  </a:solidFill>
                </a:rPr>
                <a:t>Semakin tinggi nilai rasio maka semakin bagus (SDM-total semakin produktif). Vise versa</a:t>
              </a:r>
              <a:endParaRPr lang="en-ID" sz="1200" dirty="0">
                <a:solidFill>
                  <a:schemeClr val="accent3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0CB1A2A-DC8C-4297-BEFD-D050584495EC}"/>
                </a:ext>
              </a:extLst>
            </p:cNvPr>
            <p:cNvSpPr/>
            <p:nvPr/>
          </p:nvSpPr>
          <p:spPr>
            <a:xfrm>
              <a:off x="247650" y="918452"/>
              <a:ext cx="3534995" cy="1653298"/>
            </a:xfrm>
            <a:custGeom>
              <a:avLst/>
              <a:gdLst>
                <a:gd name="connsiteX0" fmla="*/ 0 w 3534995"/>
                <a:gd name="connsiteY0" fmla="*/ 275555 h 1653298"/>
                <a:gd name="connsiteX1" fmla="*/ 275555 w 3534995"/>
                <a:gd name="connsiteY1" fmla="*/ 0 h 1653298"/>
                <a:gd name="connsiteX2" fmla="*/ 932010 w 3534995"/>
                <a:gd name="connsiteY2" fmla="*/ 0 h 1653298"/>
                <a:gd name="connsiteX3" fmla="*/ 1498948 w 3534995"/>
                <a:gd name="connsiteY3" fmla="*/ 0 h 1653298"/>
                <a:gd name="connsiteX4" fmla="*/ 2036047 w 3534995"/>
                <a:gd name="connsiteY4" fmla="*/ 0 h 1653298"/>
                <a:gd name="connsiteX5" fmla="*/ 2662663 w 3534995"/>
                <a:gd name="connsiteY5" fmla="*/ 0 h 1653298"/>
                <a:gd name="connsiteX6" fmla="*/ 3259440 w 3534995"/>
                <a:gd name="connsiteY6" fmla="*/ 0 h 1653298"/>
                <a:gd name="connsiteX7" fmla="*/ 3534995 w 3534995"/>
                <a:gd name="connsiteY7" fmla="*/ 275555 h 1653298"/>
                <a:gd name="connsiteX8" fmla="*/ 3534995 w 3534995"/>
                <a:gd name="connsiteY8" fmla="*/ 826649 h 1653298"/>
                <a:gd name="connsiteX9" fmla="*/ 3534995 w 3534995"/>
                <a:gd name="connsiteY9" fmla="*/ 1377743 h 1653298"/>
                <a:gd name="connsiteX10" fmla="*/ 3259440 w 3534995"/>
                <a:gd name="connsiteY10" fmla="*/ 1653298 h 1653298"/>
                <a:gd name="connsiteX11" fmla="*/ 2632824 w 3534995"/>
                <a:gd name="connsiteY11" fmla="*/ 1653298 h 1653298"/>
                <a:gd name="connsiteX12" fmla="*/ 1976369 w 3534995"/>
                <a:gd name="connsiteY12" fmla="*/ 1653298 h 1653298"/>
                <a:gd name="connsiteX13" fmla="*/ 1319915 w 3534995"/>
                <a:gd name="connsiteY13" fmla="*/ 1653298 h 1653298"/>
                <a:gd name="connsiteX14" fmla="*/ 275555 w 3534995"/>
                <a:gd name="connsiteY14" fmla="*/ 1653298 h 1653298"/>
                <a:gd name="connsiteX15" fmla="*/ 0 w 3534995"/>
                <a:gd name="connsiteY15" fmla="*/ 1377743 h 1653298"/>
                <a:gd name="connsiteX16" fmla="*/ 0 w 3534995"/>
                <a:gd name="connsiteY16" fmla="*/ 815627 h 1653298"/>
                <a:gd name="connsiteX17" fmla="*/ 0 w 3534995"/>
                <a:gd name="connsiteY17" fmla="*/ 275555 h 165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34995" h="1653298" extrusionOk="0">
                  <a:moveTo>
                    <a:pt x="0" y="275555"/>
                  </a:moveTo>
                  <a:cubicBezTo>
                    <a:pt x="-21254" y="110260"/>
                    <a:pt x="110206" y="4941"/>
                    <a:pt x="275555" y="0"/>
                  </a:cubicBezTo>
                  <a:cubicBezTo>
                    <a:pt x="425228" y="-63553"/>
                    <a:pt x="659082" y="38022"/>
                    <a:pt x="932010" y="0"/>
                  </a:cubicBezTo>
                  <a:cubicBezTo>
                    <a:pt x="1204939" y="-38022"/>
                    <a:pt x="1331196" y="56894"/>
                    <a:pt x="1498948" y="0"/>
                  </a:cubicBezTo>
                  <a:cubicBezTo>
                    <a:pt x="1666700" y="-56894"/>
                    <a:pt x="1822684" y="5332"/>
                    <a:pt x="2036047" y="0"/>
                  </a:cubicBezTo>
                  <a:cubicBezTo>
                    <a:pt x="2249410" y="-5332"/>
                    <a:pt x="2530525" y="67532"/>
                    <a:pt x="2662663" y="0"/>
                  </a:cubicBezTo>
                  <a:cubicBezTo>
                    <a:pt x="2794801" y="-67532"/>
                    <a:pt x="3129673" y="39697"/>
                    <a:pt x="3259440" y="0"/>
                  </a:cubicBezTo>
                  <a:cubicBezTo>
                    <a:pt x="3428524" y="-27501"/>
                    <a:pt x="3523276" y="133669"/>
                    <a:pt x="3534995" y="275555"/>
                  </a:cubicBezTo>
                  <a:cubicBezTo>
                    <a:pt x="3539003" y="498552"/>
                    <a:pt x="3504804" y="695228"/>
                    <a:pt x="3534995" y="826649"/>
                  </a:cubicBezTo>
                  <a:cubicBezTo>
                    <a:pt x="3565186" y="958070"/>
                    <a:pt x="3488140" y="1219098"/>
                    <a:pt x="3534995" y="1377743"/>
                  </a:cubicBezTo>
                  <a:cubicBezTo>
                    <a:pt x="3517471" y="1528926"/>
                    <a:pt x="3427266" y="1610408"/>
                    <a:pt x="3259440" y="1653298"/>
                  </a:cubicBezTo>
                  <a:cubicBezTo>
                    <a:pt x="3064306" y="1694998"/>
                    <a:pt x="2797427" y="1632564"/>
                    <a:pt x="2632824" y="1653298"/>
                  </a:cubicBezTo>
                  <a:cubicBezTo>
                    <a:pt x="2468221" y="1674032"/>
                    <a:pt x="2219289" y="1612272"/>
                    <a:pt x="1976369" y="1653298"/>
                  </a:cubicBezTo>
                  <a:cubicBezTo>
                    <a:pt x="1733449" y="1694324"/>
                    <a:pt x="1516385" y="1649350"/>
                    <a:pt x="1319915" y="1653298"/>
                  </a:cubicBezTo>
                  <a:cubicBezTo>
                    <a:pt x="1123445" y="1657246"/>
                    <a:pt x="634259" y="1610735"/>
                    <a:pt x="275555" y="1653298"/>
                  </a:cubicBezTo>
                  <a:cubicBezTo>
                    <a:pt x="102284" y="1633431"/>
                    <a:pt x="-13803" y="1509295"/>
                    <a:pt x="0" y="1377743"/>
                  </a:cubicBezTo>
                  <a:cubicBezTo>
                    <a:pt x="-12106" y="1135114"/>
                    <a:pt x="41329" y="1091927"/>
                    <a:pt x="0" y="815627"/>
                  </a:cubicBezTo>
                  <a:cubicBezTo>
                    <a:pt x="-41329" y="539327"/>
                    <a:pt x="48956" y="478355"/>
                    <a:pt x="0" y="275555"/>
                  </a:cubicBezTo>
                  <a:close/>
                </a:path>
              </a:pathLst>
            </a:custGeom>
            <a:noFill/>
            <a:ln>
              <a:solidFill>
                <a:srgbClr val="FBBF6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8DA7C85-3C1F-4AAF-9816-11816B89BA9A}"/>
              </a:ext>
            </a:extLst>
          </p:cNvPr>
          <p:cNvSpPr/>
          <p:nvPr/>
        </p:nvSpPr>
        <p:spPr>
          <a:xfrm>
            <a:off x="3195027" y="1685053"/>
            <a:ext cx="947995" cy="393235"/>
          </a:xfrm>
          <a:prstGeom prst="roundRect">
            <a:avLst/>
          </a:prstGeom>
          <a:noFill/>
          <a:ln>
            <a:solidFill>
              <a:srgbClr val="44936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1B8D05-3750-4184-B545-0982F71CCBD4}"/>
              </a:ext>
            </a:extLst>
          </p:cNvPr>
          <p:cNvGrpSpPr/>
          <p:nvPr/>
        </p:nvGrpSpPr>
        <p:grpSpPr>
          <a:xfrm>
            <a:off x="247649" y="2720446"/>
            <a:ext cx="3534995" cy="1653298"/>
            <a:chOff x="247649" y="2720446"/>
            <a:chExt cx="3534995" cy="1653298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6F85EA09-5182-4DD7-85DE-C26243A44C4C}"/>
                </a:ext>
              </a:extLst>
            </p:cNvPr>
            <p:cNvGrpSpPr/>
            <p:nvPr/>
          </p:nvGrpSpPr>
          <p:grpSpPr>
            <a:xfrm>
              <a:off x="247649" y="2720446"/>
              <a:ext cx="3534995" cy="1653298"/>
              <a:chOff x="247650" y="918452"/>
              <a:chExt cx="3534995" cy="1653298"/>
            </a:xfrm>
          </p:grpSpPr>
          <p:sp>
            <p:nvSpPr>
              <p:cNvPr id="89" name="Google Shape;788;p41">
                <a:extLst>
                  <a:ext uri="{FF2B5EF4-FFF2-40B4-BE49-F238E27FC236}">
                    <a16:creationId xmlns:a16="http://schemas.microsoft.com/office/drawing/2014/main" id="{A57253A7-9D24-4E34-8B2B-F9C014117A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011" y="971387"/>
                <a:ext cx="2077879" cy="285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en-ID" sz="1400" dirty="0">
                    <a:solidFill>
                      <a:srgbClr val="449365"/>
                    </a:solidFill>
                  </a:rPr>
                  <a:t>RPSDM-</a:t>
                </a:r>
                <a:r>
                  <a:rPr lang="en-ID" sz="1400" dirty="0" err="1">
                    <a:solidFill>
                      <a:srgbClr val="449365"/>
                    </a:solidFill>
                  </a:rPr>
                  <a:t>Dosen</a:t>
                </a:r>
                <a:r>
                  <a:rPr lang="en-ID" sz="1400" dirty="0">
                    <a:solidFill>
                      <a:srgbClr val="449365"/>
                    </a:solidFill>
                  </a:rPr>
                  <a:t>/</a:t>
                </a:r>
                <a:r>
                  <a:rPr lang="en-ID" sz="1400" dirty="0" err="1">
                    <a:solidFill>
                      <a:srgbClr val="449365"/>
                    </a:solidFill>
                  </a:rPr>
                  <a:t>Instruktur</a:t>
                </a:r>
                <a:endParaRPr lang="en-ID" sz="1400" dirty="0">
                  <a:solidFill>
                    <a:srgbClr val="449365"/>
                  </a:solidFill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8C073BF-007E-49AD-AA56-705CE54365DC}"/>
                  </a:ext>
                </a:extLst>
              </p:cNvPr>
              <p:cNvSpPr/>
              <p:nvPr/>
            </p:nvSpPr>
            <p:spPr>
              <a:xfrm>
                <a:off x="434579" y="1029732"/>
                <a:ext cx="168443" cy="168443"/>
              </a:xfrm>
              <a:prstGeom prst="ellipse">
                <a:avLst/>
              </a:prstGeom>
              <a:solidFill>
                <a:srgbClr val="FBBF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91" name="Google Shape;788;p41">
                <a:extLst>
                  <a:ext uri="{FF2B5EF4-FFF2-40B4-BE49-F238E27FC236}">
                    <a16:creationId xmlns:a16="http://schemas.microsoft.com/office/drawing/2014/main" id="{9106C82E-21F4-44A9-AE50-9615A4D814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863" y="1178428"/>
                <a:ext cx="3038492" cy="571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en-ID" sz="1200" dirty="0" err="1">
                    <a:solidFill>
                      <a:schemeClr val="accent3"/>
                    </a:solidFill>
                  </a:rPr>
                  <a:t>Mengukur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seberapa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besar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PNBP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mampu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di-generate oleh 1 orang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dosen</a:t>
                </a:r>
                <a:endParaRPr lang="en-ID" sz="12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92" name="Google Shape;788;p41">
                <a:extLst>
                  <a:ext uri="{FF2B5EF4-FFF2-40B4-BE49-F238E27FC236}">
                    <a16:creationId xmlns:a16="http://schemas.microsoft.com/office/drawing/2014/main" id="{429D8FF6-6408-4B19-BFB3-A14DB347F1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863" y="1613068"/>
                <a:ext cx="2205640" cy="571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en-ID" sz="1200" dirty="0">
                    <a:solidFill>
                      <a:schemeClr val="accent3"/>
                    </a:solidFill>
                  </a:rPr>
                  <a:t>Total PNBP</a:t>
                </a:r>
              </a:p>
              <a:p>
                <a:r>
                  <a:rPr lang="en-ID" sz="1200" dirty="0">
                    <a:solidFill>
                      <a:schemeClr val="accent3"/>
                    </a:solidFill>
                  </a:rPr>
                  <a:t>Total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Dosen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/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Instruktur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</a:t>
                </a:r>
              </a:p>
            </p:txBody>
          </p: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8F658FA0-140F-404F-BC51-874B06B458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750" y="1882775"/>
                <a:ext cx="1387829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Google Shape;788;p41">
                <a:extLst>
                  <a:ext uri="{FF2B5EF4-FFF2-40B4-BE49-F238E27FC236}">
                    <a16:creationId xmlns:a16="http://schemas.microsoft.com/office/drawing/2014/main" id="{9C0CC530-D9A4-4230-B9C3-77E192BB2B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863" y="2058701"/>
                <a:ext cx="3038492" cy="464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nn-NO" sz="1200" dirty="0">
                    <a:solidFill>
                      <a:schemeClr val="accent3"/>
                    </a:solidFill>
                  </a:rPr>
                  <a:t>Semakin tinggi nilai rasio maka semakin bagus (SDM-dosen semakin produktif). Vise versa</a:t>
                </a:r>
                <a:endParaRPr lang="en-ID" sz="12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D8883A7C-00BA-43CF-A9D5-5B2BAED203D7}"/>
                  </a:ext>
                </a:extLst>
              </p:cNvPr>
              <p:cNvSpPr/>
              <p:nvPr/>
            </p:nvSpPr>
            <p:spPr>
              <a:xfrm>
                <a:off x="247650" y="918452"/>
                <a:ext cx="3534995" cy="1653298"/>
              </a:xfrm>
              <a:custGeom>
                <a:avLst/>
                <a:gdLst>
                  <a:gd name="connsiteX0" fmla="*/ 0 w 3534995"/>
                  <a:gd name="connsiteY0" fmla="*/ 275555 h 1653298"/>
                  <a:gd name="connsiteX1" fmla="*/ 275555 w 3534995"/>
                  <a:gd name="connsiteY1" fmla="*/ 0 h 1653298"/>
                  <a:gd name="connsiteX2" fmla="*/ 932010 w 3534995"/>
                  <a:gd name="connsiteY2" fmla="*/ 0 h 1653298"/>
                  <a:gd name="connsiteX3" fmla="*/ 1498948 w 3534995"/>
                  <a:gd name="connsiteY3" fmla="*/ 0 h 1653298"/>
                  <a:gd name="connsiteX4" fmla="*/ 2036047 w 3534995"/>
                  <a:gd name="connsiteY4" fmla="*/ 0 h 1653298"/>
                  <a:gd name="connsiteX5" fmla="*/ 2662663 w 3534995"/>
                  <a:gd name="connsiteY5" fmla="*/ 0 h 1653298"/>
                  <a:gd name="connsiteX6" fmla="*/ 3259440 w 3534995"/>
                  <a:gd name="connsiteY6" fmla="*/ 0 h 1653298"/>
                  <a:gd name="connsiteX7" fmla="*/ 3534995 w 3534995"/>
                  <a:gd name="connsiteY7" fmla="*/ 275555 h 1653298"/>
                  <a:gd name="connsiteX8" fmla="*/ 3534995 w 3534995"/>
                  <a:gd name="connsiteY8" fmla="*/ 826649 h 1653298"/>
                  <a:gd name="connsiteX9" fmla="*/ 3534995 w 3534995"/>
                  <a:gd name="connsiteY9" fmla="*/ 1377743 h 1653298"/>
                  <a:gd name="connsiteX10" fmla="*/ 3259440 w 3534995"/>
                  <a:gd name="connsiteY10" fmla="*/ 1653298 h 1653298"/>
                  <a:gd name="connsiteX11" fmla="*/ 2632824 w 3534995"/>
                  <a:gd name="connsiteY11" fmla="*/ 1653298 h 1653298"/>
                  <a:gd name="connsiteX12" fmla="*/ 1976369 w 3534995"/>
                  <a:gd name="connsiteY12" fmla="*/ 1653298 h 1653298"/>
                  <a:gd name="connsiteX13" fmla="*/ 1319915 w 3534995"/>
                  <a:gd name="connsiteY13" fmla="*/ 1653298 h 1653298"/>
                  <a:gd name="connsiteX14" fmla="*/ 275555 w 3534995"/>
                  <a:gd name="connsiteY14" fmla="*/ 1653298 h 1653298"/>
                  <a:gd name="connsiteX15" fmla="*/ 0 w 3534995"/>
                  <a:gd name="connsiteY15" fmla="*/ 1377743 h 1653298"/>
                  <a:gd name="connsiteX16" fmla="*/ 0 w 3534995"/>
                  <a:gd name="connsiteY16" fmla="*/ 815627 h 1653298"/>
                  <a:gd name="connsiteX17" fmla="*/ 0 w 3534995"/>
                  <a:gd name="connsiteY17" fmla="*/ 275555 h 165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34995" h="1653298" extrusionOk="0">
                    <a:moveTo>
                      <a:pt x="0" y="275555"/>
                    </a:moveTo>
                    <a:cubicBezTo>
                      <a:pt x="-21254" y="110260"/>
                      <a:pt x="110206" y="4941"/>
                      <a:pt x="275555" y="0"/>
                    </a:cubicBezTo>
                    <a:cubicBezTo>
                      <a:pt x="425228" y="-63553"/>
                      <a:pt x="659082" y="38022"/>
                      <a:pt x="932010" y="0"/>
                    </a:cubicBezTo>
                    <a:cubicBezTo>
                      <a:pt x="1204939" y="-38022"/>
                      <a:pt x="1331196" y="56894"/>
                      <a:pt x="1498948" y="0"/>
                    </a:cubicBezTo>
                    <a:cubicBezTo>
                      <a:pt x="1666700" y="-56894"/>
                      <a:pt x="1822684" y="5332"/>
                      <a:pt x="2036047" y="0"/>
                    </a:cubicBezTo>
                    <a:cubicBezTo>
                      <a:pt x="2249410" y="-5332"/>
                      <a:pt x="2530525" y="67532"/>
                      <a:pt x="2662663" y="0"/>
                    </a:cubicBezTo>
                    <a:cubicBezTo>
                      <a:pt x="2794801" y="-67532"/>
                      <a:pt x="3129673" y="39697"/>
                      <a:pt x="3259440" y="0"/>
                    </a:cubicBezTo>
                    <a:cubicBezTo>
                      <a:pt x="3428524" y="-27501"/>
                      <a:pt x="3523276" y="133669"/>
                      <a:pt x="3534995" y="275555"/>
                    </a:cubicBezTo>
                    <a:cubicBezTo>
                      <a:pt x="3539003" y="498552"/>
                      <a:pt x="3504804" y="695228"/>
                      <a:pt x="3534995" y="826649"/>
                    </a:cubicBezTo>
                    <a:cubicBezTo>
                      <a:pt x="3565186" y="958070"/>
                      <a:pt x="3488140" y="1219098"/>
                      <a:pt x="3534995" y="1377743"/>
                    </a:cubicBezTo>
                    <a:cubicBezTo>
                      <a:pt x="3517471" y="1528926"/>
                      <a:pt x="3427266" y="1610408"/>
                      <a:pt x="3259440" y="1653298"/>
                    </a:cubicBezTo>
                    <a:cubicBezTo>
                      <a:pt x="3064306" y="1694998"/>
                      <a:pt x="2797427" y="1632564"/>
                      <a:pt x="2632824" y="1653298"/>
                    </a:cubicBezTo>
                    <a:cubicBezTo>
                      <a:pt x="2468221" y="1674032"/>
                      <a:pt x="2219289" y="1612272"/>
                      <a:pt x="1976369" y="1653298"/>
                    </a:cubicBezTo>
                    <a:cubicBezTo>
                      <a:pt x="1733449" y="1694324"/>
                      <a:pt x="1516385" y="1649350"/>
                      <a:pt x="1319915" y="1653298"/>
                    </a:cubicBezTo>
                    <a:cubicBezTo>
                      <a:pt x="1123445" y="1657246"/>
                      <a:pt x="634259" y="1610735"/>
                      <a:pt x="275555" y="1653298"/>
                    </a:cubicBezTo>
                    <a:cubicBezTo>
                      <a:pt x="102284" y="1633431"/>
                      <a:pt x="-13803" y="1509295"/>
                      <a:pt x="0" y="1377743"/>
                    </a:cubicBezTo>
                    <a:cubicBezTo>
                      <a:pt x="-12106" y="1135114"/>
                      <a:pt x="41329" y="1091927"/>
                      <a:pt x="0" y="815627"/>
                    </a:cubicBezTo>
                    <a:cubicBezTo>
                      <a:pt x="-41329" y="539327"/>
                      <a:pt x="48956" y="478355"/>
                      <a:pt x="0" y="275555"/>
                    </a:cubicBezTo>
                    <a:close/>
                  </a:path>
                </a:pathLst>
              </a:custGeom>
              <a:noFill/>
              <a:ln>
                <a:solidFill>
                  <a:srgbClr val="FBBF6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D9EB7EB2-13F7-4A3E-8F57-C099831417A0}"/>
                </a:ext>
              </a:extLst>
            </p:cNvPr>
            <p:cNvSpPr/>
            <p:nvPr/>
          </p:nvSpPr>
          <p:spPr>
            <a:xfrm>
              <a:off x="634741" y="3493155"/>
              <a:ext cx="1532726" cy="393235"/>
            </a:xfrm>
            <a:prstGeom prst="roundRect">
              <a:avLst/>
            </a:prstGeom>
            <a:noFill/>
            <a:ln>
              <a:solidFill>
                <a:srgbClr val="44936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2DAB7FC-2D1F-4406-B10F-53387DFEDDC0}"/>
              </a:ext>
            </a:extLst>
          </p:cNvPr>
          <p:cNvGrpSpPr/>
          <p:nvPr/>
        </p:nvGrpSpPr>
        <p:grpSpPr>
          <a:xfrm>
            <a:off x="5361358" y="2720446"/>
            <a:ext cx="3534995" cy="1653298"/>
            <a:chOff x="247649" y="2720446"/>
            <a:chExt cx="3534995" cy="1653298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BC9863B-6CF6-4824-B207-D50B93D41C3E}"/>
                </a:ext>
              </a:extLst>
            </p:cNvPr>
            <p:cNvGrpSpPr/>
            <p:nvPr/>
          </p:nvGrpSpPr>
          <p:grpSpPr>
            <a:xfrm>
              <a:off x="247649" y="2720446"/>
              <a:ext cx="3534995" cy="1653298"/>
              <a:chOff x="247650" y="918452"/>
              <a:chExt cx="3534995" cy="1653298"/>
            </a:xfrm>
          </p:grpSpPr>
          <p:sp>
            <p:nvSpPr>
              <p:cNvPr id="108" name="Google Shape;788;p41">
                <a:extLst>
                  <a:ext uri="{FF2B5EF4-FFF2-40B4-BE49-F238E27FC236}">
                    <a16:creationId xmlns:a16="http://schemas.microsoft.com/office/drawing/2014/main" id="{63201C3E-174B-4158-8072-49CA6834D9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011" y="971387"/>
                <a:ext cx="2077879" cy="285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en-ID" sz="1400" dirty="0">
                    <a:solidFill>
                      <a:srgbClr val="449365"/>
                    </a:solidFill>
                  </a:rPr>
                  <a:t>RPSDM-</a:t>
                </a:r>
                <a:r>
                  <a:rPr lang="en-ID" sz="1400" dirty="0" err="1">
                    <a:solidFill>
                      <a:srgbClr val="449365"/>
                    </a:solidFill>
                  </a:rPr>
                  <a:t>Tendik</a:t>
                </a:r>
                <a:endParaRPr lang="en-ID" sz="1400" dirty="0">
                  <a:solidFill>
                    <a:srgbClr val="449365"/>
                  </a:solidFill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F5047E6A-E59A-48E3-BF26-6B483E3F7022}"/>
                  </a:ext>
                </a:extLst>
              </p:cNvPr>
              <p:cNvSpPr/>
              <p:nvPr/>
            </p:nvSpPr>
            <p:spPr>
              <a:xfrm>
                <a:off x="434579" y="1029732"/>
                <a:ext cx="168443" cy="168443"/>
              </a:xfrm>
              <a:prstGeom prst="ellipse">
                <a:avLst/>
              </a:prstGeom>
              <a:solidFill>
                <a:srgbClr val="FBBF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10" name="Google Shape;788;p41">
                <a:extLst>
                  <a:ext uri="{FF2B5EF4-FFF2-40B4-BE49-F238E27FC236}">
                    <a16:creationId xmlns:a16="http://schemas.microsoft.com/office/drawing/2014/main" id="{A721F348-7994-4CED-9489-A4CA55F393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863" y="1178428"/>
                <a:ext cx="3038492" cy="571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en-ID" sz="1200" dirty="0" err="1">
                    <a:solidFill>
                      <a:schemeClr val="accent3"/>
                    </a:solidFill>
                  </a:rPr>
                  <a:t>Mengukur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seberapa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besar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PNBP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mampu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di-generate oleh 1 orang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tendik</a:t>
                </a:r>
                <a:endParaRPr lang="en-ID" sz="12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11" name="Google Shape;788;p41">
                <a:extLst>
                  <a:ext uri="{FF2B5EF4-FFF2-40B4-BE49-F238E27FC236}">
                    <a16:creationId xmlns:a16="http://schemas.microsoft.com/office/drawing/2014/main" id="{E89A81D3-0465-41E5-A165-A1D9092E98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863" y="1613068"/>
                <a:ext cx="936585" cy="571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en-ID" sz="1200" dirty="0">
                    <a:solidFill>
                      <a:schemeClr val="accent3"/>
                    </a:solidFill>
                  </a:rPr>
                  <a:t>Total PNBP</a:t>
                </a:r>
              </a:p>
              <a:p>
                <a:r>
                  <a:rPr lang="en-ID" sz="1200" dirty="0">
                    <a:solidFill>
                      <a:schemeClr val="accent3"/>
                    </a:solidFill>
                  </a:rPr>
                  <a:t>Total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Tendik</a:t>
                </a:r>
                <a:endParaRPr lang="en-ID" sz="1200" dirty="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60963A81-352C-40B9-8465-03FD41E004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750" y="1882775"/>
                <a:ext cx="77838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Google Shape;788;p41">
                <a:extLst>
                  <a:ext uri="{FF2B5EF4-FFF2-40B4-BE49-F238E27FC236}">
                    <a16:creationId xmlns:a16="http://schemas.microsoft.com/office/drawing/2014/main" id="{AAC4F06C-7E3F-42B3-BE4C-C68A172107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863" y="2058701"/>
                <a:ext cx="3038492" cy="464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nn-NO" sz="1200" dirty="0">
                    <a:solidFill>
                      <a:schemeClr val="accent3"/>
                    </a:solidFill>
                  </a:rPr>
                  <a:t>Semakin tinggi nilai rasio maka semakin bagus (SDM-tendik semakin produktif). Vise versa</a:t>
                </a:r>
                <a:endParaRPr lang="en-ID" sz="12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6FE05D3E-0624-47D2-95D7-9A2E1B8825E7}"/>
                  </a:ext>
                </a:extLst>
              </p:cNvPr>
              <p:cNvSpPr/>
              <p:nvPr/>
            </p:nvSpPr>
            <p:spPr>
              <a:xfrm>
                <a:off x="247650" y="918452"/>
                <a:ext cx="3534995" cy="1653298"/>
              </a:xfrm>
              <a:custGeom>
                <a:avLst/>
                <a:gdLst>
                  <a:gd name="connsiteX0" fmla="*/ 0 w 3534995"/>
                  <a:gd name="connsiteY0" fmla="*/ 275555 h 1653298"/>
                  <a:gd name="connsiteX1" fmla="*/ 275555 w 3534995"/>
                  <a:gd name="connsiteY1" fmla="*/ 0 h 1653298"/>
                  <a:gd name="connsiteX2" fmla="*/ 932010 w 3534995"/>
                  <a:gd name="connsiteY2" fmla="*/ 0 h 1653298"/>
                  <a:gd name="connsiteX3" fmla="*/ 1498948 w 3534995"/>
                  <a:gd name="connsiteY3" fmla="*/ 0 h 1653298"/>
                  <a:gd name="connsiteX4" fmla="*/ 2036047 w 3534995"/>
                  <a:gd name="connsiteY4" fmla="*/ 0 h 1653298"/>
                  <a:gd name="connsiteX5" fmla="*/ 2662663 w 3534995"/>
                  <a:gd name="connsiteY5" fmla="*/ 0 h 1653298"/>
                  <a:gd name="connsiteX6" fmla="*/ 3259440 w 3534995"/>
                  <a:gd name="connsiteY6" fmla="*/ 0 h 1653298"/>
                  <a:gd name="connsiteX7" fmla="*/ 3534995 w 3534995"/>
                  <a:gd name="connsiteY7" fmla="*/ 275555 h 1653298"/>
                  <a:gd name="connsiteX8" fmla="*/ 3534995 w 3534995"/>
                  <a:gd name="connsiteY8" fmla="*/ 826649 h 1653298"/>
                  <a:gd name="connsiteX9" fmla="*/ 3534995 w 3534995"/>
                  <a:gd name="connsiteY9" fmla="*/ 1377743 h 1653298"/>
                  <a:gd name="connsiteX10" fmla="*/ 3259440 w 3534995"/>
                  <a:gd name="connsiteY10" fmla="*/ 1653298 h 1653298"/>
                  <a:gd name="connsiteX11" fmla="*/ 2632824 w 3534995"/>
                  <a:gd name="connsiteY11" fmla="*/ 1653298 h 1653298"/>
                  <a:gd name="connsiteX12" fmla="*/ 1976369 w 3534995"/>
                  <a:gd name="connsiteY12" fmla="*/ 1653298 h 1653298"/>
                  <a:gd name="connsiteX13" fmla="*/ 1319915 w 3534995"/>
                  <a:gd name="connsiteY13" fmla="*/ 1653298 h 1653298"/>
                  <a:gd name="connsiteX14" fmla="*/ 275555 w 3534995"/>
                  <a:gd name="connsiteY14" fmla="*/ 1653298 h 1653298"/>
                  <a:gd name="connsiteX15" fmla="*/ 0 w 3534995"/>
                  <a:gd name="connsiteY15" fmla="*/ 1377743 h 1653298"/>
                  <a:gd name="connsiteX16" fmla="*/ 0 w 3534995"/>
                  <a:gd name="connsiteY16" fmla="*/ 815627 h 1653298"/>
                  <a:gd name="connsiteX17" fmla="*/ 0 w 3534995"/>
                  <a:gd name="connsiteY17" fmla="*/ 275555 h 165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34995" h="1653298" extrusionOk="0">
                    <a:moveTo>
                      <a:pt x="0" y="275555"/>
                    </a:moveTo>
                    <a:cubicBezTo>
                      <a:pt x="-21254" y="110260"/>
                      <a:pt x="110206" y="4941"/>
                      <a:pt x="275555" y="0"/>
                    </a:cubicBezTo>
                    <a:cubicBezTo>
                      <a:pt x="425228" y="-63553"/>
                      <a:pt x="659082" y="38022"/>
                      <a:pt x="932010" y="0"/>
                    </a:cubicBezTo>
                    <a:cubicBezTo>
                      <a:pt x="1204939" y="-38022"/>
                      <a:pt x="1331196" y="56894"/>
                      <a:pt x="1498948" y="0"/>
                    </a:cubicBezTo>
                    <a:cubicBezTo>
                      <a:pt x="1666700" y="-56894"/>
                      <a:pt x="1822684" y="5332"/>
                      <a:pt x="2036047" y="0"/>
                    </a:cubicBezTo>
                    <a:cubicBezTo>
                      <a:pt x="2249410" y="-5332"/>
                      <a:pt x="2530525" y="67532"/>
                      <a:pt x="2662663" y="0"/>
                    </a:cubicBezTo>
                    <a:cubicBezTo>
                      <a:pt x="2794801" y="-67532"/>
                      <a:pt x="3129673" y="39697"/>
                      <a:pt x="3259440" y="0"/>
                    </a:cubicBezTo>
                    <a:cubicBezTo>
                      <a:pt x="3428524" y="-27501"/>
                      <a:pt x="3523276" y="133669"/>
                      <a:pt x="3534995" y="275555"/>
                    </a:cubicBezTo>
                    <a:cubicBezTo>
                      <a:pt x="3539003" y="498552"/>
                      <a:pt x="3504804" y="695228"/>
                      <a:pt x="3534995" y="826649"/>
                    </a:cubicBezTo>
                    <a:cubicBezTo>
                      <a:pt x="3565186" y="958070"/>
                      <a:pt x="3488140" y="1219098"/>
                      <a:pt x="3534995" y="1377743"/>
                    </a:cubicBezTo>
                    <a:cubicBezTo>
                      <a:pt x="3517471" y="1528926"/>
                      <a:pt x="3427266" y="1610408"/>
                      <a:pt x="3259440" y="1653298"/>
                    </a:cubicBezTo>
                    <a:cubicBezTo>
                      <a:pt x="3064306" y="1694998"/>
                      <a:pt x="2797427" y="1632564"/>
                      <a:pt x="2632824" y="1653298"/>
                    </a:cubicBezTo>
                    <a:cubicBezTo>
                      <a:pt x="2468221" y="1674032"/>
                      <a:pt x="2219289" y="1612272"/>
                      <a:pt x="1976369" y="1653298"/>
                    </a:cubicBezTo>
                    <a:cubicBezTo>
                      <a:pt x="1733449" y="1694324"/>
                      <a:pt x="1516385" y="1649350"/>
                      <a:pt x="1319915" y="1653298"/>
                    </a:cubicBezTo>
                    <a:cubicBezTo>
                      <a:pt x="1123445" y="1657246"/>
                      <a:pt x="634259" y="1610735"/>
                      <a:pt x="275555" y="1653298"/>
                    </a:cubicBezTo>
                    <a:cubicBezTo>
                      <a:pt x="102284" y="1633431"/>
                      <a:pt x="-13803" y="1509295"/>
                      <a:pt x="0" y="1377743"/>
                    </a:cubicBezTo>
                    <a:cubicBezTo>
                      <a:pt x="-12106" y="1135114"/>
                      <a:pt x="41329" y="1091927"/>
                      <a:pt x="0" y="815627"/>
                    </a:cubicBezTo>
                    <a:cubicBezTo>
                      <a:pt x="-41329" y="539327"/>
                      <a:pt x="48956" y="478355"/>
                      <a:pt x="0" y="275555"/>
                    </a:cubicBezTo>
                    <a:close/>
                  </a:path>
                </a:pathLst>
              </a:custGeom>
              <a:noFill/>
              <a:ln>
                <a:solidFill>
                  <a:srgbClr val="FBBF6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D1228DA2-951A-49E4-94DF-4FDFE0E8F7D9}"/>
                </a:ext>
              </a:extLst>
            </p:cNvPr>
            <p:cNvSpPr/>
            <p:nvPr/>
          </p:nvSpPr>
          <p:spPr>
            <a:xfrm>
              <a:off x="634741" y="3493155"/>
              <a:ext cx="924558" cy="393235"/>
            </a:xfrm>
            <a:prstGeom prst="roundRect">
              <a:avLst/>
            </a:prstGeom>
            <a:noFill/>
            <a:ln>
              <a:solidFill>
                <a:srgbClr val="44936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456DDA05-F3D6-45E8-BCA2-36062731E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638" y="4299449"/>
            <a:ext cx="947362" cy="94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70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41"/>
          <p:cNvGrpSpPr/>
          <p:nvPr/>
        </p:nvGrpSpPr>
        <p:grpSpPr>
          <a:xfrm>
            <a:off x="5241750" y="918452"/>
            <a:ext cx="542964" cy="465786"/>
            <a:chOff x="5241750" y="918452"/>
            <a:chExt cx="542964" cy="465786"/>
          </a:xfrm>
        </p:grpSpPr>
        <p:sp>
          <p:nvSpPr>
            <p:cNvPr id="866" name="Google Shape;866;p41"/>
            <p:cNvSpPr/>
            <p:nvPr/>
          </p:nvSpPr>
          <p:spPr>
            <a:xfrm>
              <a:off x="5241750" y="918452"/>
              <a:ext cx="246376" cy="285134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1"/>
            <p:cNvSpPr/>
            <p:nvPr/>
          </p:nvSpPr>
          <p:spPr>
            <a:xfrm>
              <a:off x="5628558" y="1203517"/>
              <a:ext cx="156156" cy="180721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788;p41">
            <a:extLst>
              <a:ext uri="{FF2B5EF4-FFF2-40B4-BE49-F238E27FC236}">
                <a16:creationId xmlns:a16="http://schemas.microsoft.com/office/drawing/2014/main" id="{F3C91C6F-0746-4DA2-8978-041F38AED474}"/>
              </a:ext>
            </a:extLst>
          </p:cNvPr>
          <p:cNvSpPr txBox="1">
            <a:spLocks/>
          </p:cNvSpPr>
          <p:nvPr/>
        </p:nvSpPr>
        <p:spPr>
          <a:xfrm>
            <a:off x="336887" y="125441"/>
            <a:ext cx="2130151" cy="50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100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ID" sz="2800" dirty="0" err="1">
                <a:solidFill>
                  <a:schemeClr val="accent1">
                    <a:lumMod val="75000"/>
                  </a:schemeClr>
                </a:solidFill>
              </a:rPr>
              <a:t>Produktivitas</a:t>
            </a:r>
            <a:endParaRPr lang="en-ID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Google Shape;788;p41">
            <a:extLst>
              <a:ext uri="{FF2B5EF4-FFF2-40B4-BE49-F238E27FC236}">
                <a16:creationId xmlns:a16="http://schemas.microsoft.com/office/drawing/2014/main" id="{FD66A8E8-F313-4F80-945C-81D7DBCF9726}"/>
              </a:ext>
            </a:extLst>
          </p:cNvPr>
          <p:cNvSpPr txBox="1">
            <a:spLocks/>
          </p:cNvSpPr>
          <p:nvPr/>
        </p:nvSpPr>
        <p:spPr>
          <a:xfrm>
            <a:off x="0" y="125441"/>
            <a:ext cx="336887" cy="50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100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ID" sz="2800" dirty="0">
                <a:solidFill>
                  <a:schemeClr val="bg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5" name="Google Shape;788;p41">
            <a:extLst>
              <a:ext uri="{FF2B5EF4-FFF2-40B4-BE49-F238E27FC236}">
                <a16:creationId xmlns:a16="http://schemas.microsoft.com/office/drawing/2014/main" id="{8B2CF0EE-4DF4-4720-B201-FB33646B6124}"/>
              </a:ext>
            </a:extLst>
          </p:cNvPr>
          <p:cNvSpPr txBox="1">
            <a:spLocks/>
          </p:cNvSpPr>
          <p:nvPr/>
        </p:nvSpPr>
        <p:spPr>
          <a:xfrm>
            <a:off x="336885" y="573377"/>
            <a:ext cx="3534995" cy="285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100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ID" sz="1400" dirty="0" err="1">
                <a:solidFill>
                  <a:schemeClr val="accent3"/>
                </a:solidFill>
              </a:rPr>
              <a:t>Rasio</a:t>
            </a:r>
            <a:r>
              <a:rPr lang="en-ID" sz="1400" dirty="0">
                <a:solidFill>
                  <a:schemeClr val="accent3"/>
                </a:solidFill>
              </a:rPr>
              <a:t> </a:t>
            </a:r>
            <a:r>
              <a:rPr lang="en-ID" sz="1400" dirty="0" err="1">
                <a:solidFill>
                  <a:schemeClr val="accent3"/>
                </a:solidFill>
              </a:rPr>
              <a:t>Pendapatan</a:t>
            </a:r>
            <a:r>
              <a:rPr lang="en-ID" sz="1400" dirty="0">
                <a:solidFill>
                  <a:schemeClr val="accent3"/>
                </a:solidFill>
              </a:rPr>
              <a:t> (PNBP) </a:t>
            </a:r>
            <a:r>
              <a:rPr lang="en-ID" sz="1400" dirty="0" err="1">
                <a:solidFill>
                  <a:schemeClr val="accent3"/>
                </a:solidFill>
              </a:rPr>
              <a:t>hasil</a:t>
            </a:r>
            <a:r>
              <a:rPr lang="en-ID" sz="1400" dirty="0">
                <a:solidFill>
                  <a:schemeClr val="accent3"/>
                </a:solidFill>
              </a:rPr>
              <a:t> </a:t>
            </a:r>
            <a:r>
              <a:rPr lang="en-ID" sz="1400" dirty="0" err="1">
                <a:solidFill>
                  <a:schemeClr val="accent3"/>
                </a:solidFill>
              </a:rPr>
              <a:t>Optimalisasi</a:t>
            </a:r>
            <a:r>
              <a:rPr lang="en-ID" sz="1400" dirty="0">
                <a:solidFill>
                  <a:schemeClr val="accent3"/>
                </a:solidFill>
              </a:rPr>
              <a:t> Asset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29BE79-2FAE-4C38-82B9-9530388984AE}"/>
              </a:ext>
            </a:extLst>
          </p:cNvPr>
          <p:cNvGrpSpPr/>
          <p:nvPr/>
        </p:nvGrpSpPr>
        <p:grpSpPr>
          <a:xfrm>
            <a:off x="2804502" y="918451"/>
            <a:ext cx="3618875" cy="1915059"/>
            <a:chOff x="247650" y="918451"/>
            <a:chExt cx="3618875" cy="1915059"/>
          </a:xfrm>
        </p:grpSpPr>
        <p:sp>
          <p:nvSpPr>
            <p:cNvPr id="68" name="Google Shape;788;p41">
              <a:extLst>
                <a:ext uri="{FF2B5EF4-FFF2-40B4-BE49-F238E27FC236}">
                  <a16:creationId xmlns:a16="http://schemas.microsoft.com/office/drawing/2014/main" id="{5E0FAA94-7211-4A3B-A9F0-EC223C3EDB98}"/>
                </a:ext>
              </a:extLst>
            </p:cNvPr>
            <p:cNvSpPr txBox="1">
              <a:spLocks/>
            </p:cNvSpPr>
            <p:nvPr/>
          </p:nvSpPr>
          <p:spPr>
            <a:xfrm>
              <a:off x="575011" y="971387"/>
              <a:ext cx="1220981" cy="285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100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9pPr>
            </a:lstStyle>
            <a:p>
              <a:r>
                <a:rPr lang="en-ID" sz="1400" dirty="0">
                  <a:solidFill>
                    <a:srgbClr val="449365"/>
                  </a:solidFill>
                </a:rPr>
                <a:t>RPOA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11D86CC-2277-422B-9EDE-AA436B84B13C}"/>
                </a:ext>
              </a:extLst>
            </p:cNvPr>
            <p:cNvSpPr/>
            <p:nvPr/>
          </p:nvSpPr>
          <p:spPr>
            <a:xfrm>
              <a:off x="434579" y="1029732"/>
              <a:ext cx="168443" cy="168443"/>
            </a:xfrm>
            <a:prstGeom prst="ellipse">
              <a:avLst/>
            </a:prstGeom>
            <a:solidFill>
              <a:srgbClr val="FBBF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1" name="Google Shape;788;p41">
              <a:extLst>
                <a:ext uri="{FF2B5EF4-FFF2-40B4-BE49-F238E27FC236}">
                  <a16:creationId xmlns:a16="http://schemas.microsoft.com/office/drawing/2014/main" id="{06654D7E-77F6-4F08-808F-FC8C5C2FA45E}"/>
                </a:ext>
              </a:extLst>
            </p:cNvPr>
            <p:cNvSpPr txBox="1">
              <a:spLocks/>
            </p:cNvSpPr>
            <p:nvPr/>
          </p:nvSpPr>
          <p:spPr>
            <a:xfrm>
              <a:off x="598863" y="1178428"/>
              <a:ext cx="3038492" cy="571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100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9pPr>
            </a:lstStyle>
            <a:p>
              <a:r>
                <a:rPr lang="en-ID" sz="1200" dirty="0" err="1">
                  <a:solidFill>
                    <a:schemeClr val="accent3"/>
                  </a:solidFill>
                </a:rPr>
                <a:t>Mengukur</a:t>
              </a:r>
              <a:r>
                <a:rPr lang="en-ID" sz="1200" dirty="0">
                  <a:solidFill>
                    <a:schemeClr val="accent3"/>
                  </a:solidFill>
                </a:rPr>
                <a:t> </a:t>
              </a:r>
              <a:r>
                <a:rPr lang="en-ID" sz="1200" dirty="0" err="1">
                  <a:solidFill>
                    <a:schemeClr val="accent3"/>
                  </a:solidFill>
                </a:rPr>
                <a:t>seberapa</a:t>
              </a:r>
              <a:r>
                <a:rPr lang="en-ID" sz="1200" dirty="0">
                  <a:solidFill>
                    <a:schemeClr val="accent3"/>
                  </a:solidFill>
                </a:rPr>
                <a:t> </a:t>
              </a:r>
              <a:r>
                <a:rPr lang="en-ID" sz="1200" dirty="0" err="1">
                  <a:solidFill>
                    <a:schemeClr val="accent3"/>
                  </a:solidFill>
                </a:rPr>
                <a:t>produktif</a:t>
              </a:r>
              <a:r>
                <a:rPr lang="en-ID" sz="1200" dirty="0">
                  <a:solidFill>
                    <a:schemeClr val="accent3"/>
                  </a:solidFill>
                </a:rPr>
                <a:t> BLU </a:t>
              </a:r>
              <a:r>
                <a:rPr lang="en-ID" sz="1200" dirty="0" err="1">
                  <a:solidFill>
                    <a:schemeClr val="accent3"/>
                  </a:solidFill>
                </a:rPr>
                <a:t>dalam</a:t>
              </a:r>
              <a:r>
                <a:rPr lang="en-ID" sz="1200" dirty="0">
                  <a:solidFill>
                    <a:schemeClr val="accent3"/>
                  </a:solidFill>
                </a:rPr>
                <a:t> men-generate PNBP </a:t>
              </a:r>
              <a:r>
                <a:rPr lang="en-ID" sz="1200" dirty="0" err="1">
                  <a:solidFill>
                    <a:schemeClr val="accent3"/>
                  </a:solidFill>
                </a:rPr>
                <a:t>dari</a:t>
              </a:r>
              <a:r>
                <a:rPr lang="en-ID" sz="1200" dirty="0">
                  <a:solidFill>
                    <a:schemeClr val="accent3"/>
                  </a:solidFill>
                </a:rPr>
                <a:t> </a:t>
              </a:r>
              <a:r>
                <a:rPr lang="en-ID" sz="1200" dirty="0" err="1">
                  <a:solidFill>
                    <a:schemeClr val="accent3"/>
                  </a:solidFill>
                </a:rPr>
                <a:t>optimalisasi</a:t>
              </a:r>
              <a:r>
                <a:rPr lang="en-ID" sz="1200" dirty="0">
                  <a:solidFill>
                    <a:schemeClr val="accent3"/>
                  </a:solidFill>
                </a:rPr>
                <a:t> </a:t>
              </a:r>
              <a:r>
                <a:rPr lang="en-ID" sz="1200" dirty="0" err="1">
                  <a:solidFill>
                    <a:schemeClr val="accent3"/>
                  </a:solidFill>
                </a:rPr>
                <a:t>pengelolaan</a:t>
              </a:r>
              <a:r>
                <a:rPr lang="en-ID" sz="1200" dirty="0">
                  <a:solidFill>
                    <a:schemeClr val="accent3"/>
                  </a:solidFill>
                </a:rPr>
                <a:t> </a:t>
              </a:r>
              <a:r>
                <a:rPr lang="en-ID" sz="1200" dirty="0" err="1">
                  <a:solidFill>
                    <a:schemeClr val="accent3"/>
                  </a:solidFill>
                </a:rPr>
                <a:t>aset</a:t>
              </a:r>
              <a:endParaRPr lang="en-ID" sz="1200" dirty="0">
                <a:solidFill>
                  <a:schemeClr val="accent3"/>
                </a:solidFill>
              </a:endParaRPr>
            </a:p>
          </p:txBody>
        </p:sp>
        <p:sp>
          <p:nvSpPr>
            <p:cNvPr id="72" name="Google Shape;788;p41">
              <a:extLst>
                <a:ext uri="{FF2B5EF4-FFF2-40B4-BE49-F238E27FC236}">
                  <a16:creationId xmlns:a16="http://schemas.microsoft.com/office/drawing/2014/main" id="{4DC68035-5A88-4390-82D3-ED02AC168516}"/>
                </a:ext>
              </a:extLst>
            </p:cNvPr>
            <p:cNvSpPr txBox="1">
              <a:spLocks/>
            </p:cNvSpPr>
            <p:nvPr/>
          </p:nvSpPr>
          <p:spPr>
            <a:xfrm>
              <a:off x="598863" y="1680802"/>
              <a:ext cx="2172641" cy="571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100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9pPr>
            </a:lstStyle>
            <a:p>
              <a:r>
                <a:rPr lang="en-ID" sz="1200" dirty="0">
                  <a:solidFill>
                    <a:schemeClr val="accent3"/>
                  </a:solidFill>
                </a:rPr>
                <a:t>PNBP </a:t>
              </a:r>
              <a:r>
                <a:rPr lang="en-ID" sz="1200" dirty="0" err="1">
                  <a:solidFill>
                    <a:schemeClr val="accent3"/>
                  </a:solidFill>
                </a:rPr>
                <a:t>Optimalisasi</a:t>
              </a:r>
              <a:r>
                <a:rPr lang="en-ID" sz="1200" dirty="0">
                  <a:solidFill>
                    <a:schemeClr val="accent3"/>
                  </a:solidFill>
                </a:rPr>
                <a:t> </a:t>
              </a:r>
              <a:r>
                <a:rPr lang="en-ID" sz="1200" dirty="0" err="1">
                  <a:solidFill>
                    <a:schemeClr val="accent3"/>
                  </a:solidFill>
                </a:rPr>
                <a:t>Aset</a:t>
              </a:r>
              <a:r>
                <a:rPr lang="en-ID" sz="1200" dirty="0">
                  <a:solidFill>
                    <a:schemeClr val="accent3"/>
                  </a:solidFill>
                </a:rPr>
                <a:t> </a:t>
              </a:r>
              <a:r>
                <a:rPr lang="en-ID" sz="1200" dirty="0" err="1">
                  <a:solidFill>
                    <a:schemeClr val="accent3"/>
                  </a:solidFill>
                </a:rPr>
                <a:t>Tetap</a:t>
              </a:r>
              <a:endParaRPr lang="en-ID" sz="1200" dirty="0">
                <a:solidFill>
                  <a:schemeClr val="accent3"/>
                </a:solidFill>
              </a:endParaRPr>
            </a:p>
            <a:p>
              <a:r>
                <a:rPr lang="en-ID" sz="1200" dirty="0">
                  <a:solidFill>
                    <a:schemeClr val="accent3"/>
                  </a:solidFill>
                </a:rPr>
                <a:t>Total PNBP 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1D6F330-DEFF-47E4-BCCE-2A1464C3CA1A}"/>
                </a:ext>
              </a:extLst>
            </p:cNvPr>
            <p:cNvCxnSpPr>
              <a:cxnSpLocks/>
            </p:cNvCxnSpPr>
            <p:nvPr/>
          </p:nvCxnSpPr>
          <p:spPr>
            <a:xfrm>
              <a:off x="666750" y="1950509"/>
              <a:ext cx="177737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Google Shape;788;p41">
              <a:extLst>
                <a:ext uri="{FF2B5EF4-FFF2-40B4-BE49-F238E27FC236}">
                  <a16:creationId xmlns:a16="http://schemas.microsoft.com/office/drawing/2014/main" id="{67EA5814-8858-4ABF-B97F-CA4DED17925B}"/>
                </a:ext>
              </a:extLst>
            </p:cNvPr>
            <p:cNvSpPr txBox="1">
              <a:spLocks/>
            </p:cNvSpPr>
            <p:nvPr/>
          </p:nvSpPr>
          <p:spPr>
            <a:xfrm>
              <a:off x="598862" y="2216747"/>
              <a:ext cx="3267663" cy="464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100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9pPr>
            </a:lstStyle>
            <a:p>
              <a:r>
                <a:rPr lang="nn-NO" sz="1200" dirty="0">
                  <a:solidFill>
                    <a:schemeClr val="accent3"/>
                  </a:solidFill>
                </a:rPr>
                <a:t>Semakin tinggi nilai rasio maka semakin bagus (BLU semakin produktif dalam mengelola aset). Vise versa</a:t>
              </a:r>
              <a:endParaRPr lang="en-ID" sz="1200" dirty="0">
                <a:solidFill>
                  <a:schemeClr val="accent3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0CB1A2A-DC8C-4297-BEFD-D050584495EC}"/>
                </a:ext>
              </a:extLst>
            </p:cNvPr>
            <p:cNvSpPr/>
            <p:nvPr/>
          </p:nvSpPr>
          <p:spPr>
            <a:xfrm>
              <a:off x="247650" y="918451"/>
              <a:ext cx="3534995" cy="1915059"/>
            </a:xfrm>
            <a:custGeom>
              <a:avLst/>
              <a:gdLst>
                <a:gd name="connsiteX0" fmla="*/ 0 w 3534995"/>
                <a:gd name="connsiteY0" fmla="*/ 319183 h 1915059"/>
                <a:gd name="connsiteX1" fmla="*/ 319183 w 3534995"/>
                <a:gd name="connsiteY1" fmla="*/ 0 h 1915059"/>
                <a:gd name="connsiteX2" fmla="*/ 956441 w 3534995"/>
                <a:gd name="connsiteY2" fmla="*/ 0 h 1915059"/>
                <a:gd name="connsiteX3" fmla="*/ 1506801 w 3534995"/>
                <a:gd name="connsiteY3" fmla="*/ 0 h 1915059"/>
                <a:gd name="connsiteX4" fmla="*/ 2028194 w 3534995"/>
                <a:gd name="connsiteY4" fmla="*/ 0 h 1915059"/>
                <a:gd name="connsiteX5" fmla="*/ 2636486 w 3534995"/>
                <a:gd name="connsiteY5" fmla="*/ 0 h 1915059"/>
                <a:gd name="connsiteX6" fmla="*/ 3215812 w 3534995"/>
                <a:gd name="connsiteY6" fmla="*/ 0 h 1915059"/>
                <a:gd name="connsiteX7" fmla="*/ 3534995 w 3534995"/>
                <a:gd name="connsiteY7" fmla="*/ 319183 h 1915059"/>
                <a:gd name="connsiteX8" fmla="*/ 3534995 w 3534995"/>
                <a:gd name="connsiteY8" fmla="*/ 744747 h 1915059"/>
                <a:gd name="connsiteX9" fmla="*/ 3534995 w 3534995"/>
                <a:gd name="connsiteY9" fmla="*/ 1132011 h 1915059"/>
                <a:gd name="connsiteX10" fmla="*/ 3534995 w 3534995"/>
                <a:gd name="connsiteY10" fmla="*/ 1595876 h 1915059"/>
                <a:gd name="connsiteX11" fmla="*/ 3215812 w 3534995"/>
                <a:gd name="connsiteY11" fmla="*/ 1915059 h 1915059"/>
                <a:gd name="connsiteX12" fmla="*/ 2723385 w 3534995"/>
                <a:gd name="connsiteY12" fmla="*/ 1915059 h 1915059"/>
                <a:gd name="connsiteX13" fmla="*/ 2086127 w 3534995"/>
                <a:gd name="connsiteY13" fmla="*/ 1915059 h 1915059"/>
                <a:gd name="connsiteX14" fmla="*/ 1564733 w 3534995"/>
                <a:gd name="connsiteY14" fmla="*/ 1915059 h 1915059"/>
                <a:gd name="connsiteX15" fmla="*/ 985408 w 3534995"/>
                <a:gd name="connsiteY15" fmla="*/ 1915059 h 1915059"/>
                <a:gd name="connsiteX16" fmla="*/ 319183 w 3534995"/>
                <a:gd name="connsiteY16" fmla="*/ 1915059 h 1915059"/>
                <a:gd name="connsiteX17" fmla="*/ 0 w 3534995"/>
                <a:gd name="connsiteY17" fmla="*/ 1595876 h 1915059"/>
                <a:gd name="connsiteX18" fmla="*/ 0 w 3534995"/>
                <a:gd name="connsiteY18" fmla="*/ 1208612 h 1915059"/>
                <a:gd name="connsiteX19" fmla="*/ 0 w 3534995"/>
                <a:gd name="connsiteY19" fmla="*/ 757514 h 1915059"/>
                <a:gd name="connsiteX20" fmla="*/ 0 w 3534995"/>
                <a:gd name="connsiteY20" fmla="*/ 319183 h 1915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34995" h="1915059" extrusionOk="0">
                  <a:moveTo>
                    <a:pt x="0" y="319183"/>
                  </a:moveTo>
                  <a:cubicBezTo>
                    <a:pt x="-29953" y="124427"/>
                    <a:pt x="108317" y="12981"/>
                    <a:pt x="319183" y="0"/>
                  </a:cubicBezTo>
                  <a:cubicBezTo>
                    <a:pt x="462868" y="-57901"/>
                    <a:pt x="791181" y="69518"/>
                    <a:pt x="956441" y="0"/>
                  </a:cubicBezTo>
                  <a:cubicBezTo>
                    <a:pt x="1121701" y="-69518"/>
                    <a:pt x="1385893" y="42937"/>
                    <a:pt x="1506801" y="0"/>
                  </a:cubicBezTo>
                  <a:cubicBezTo>
                    <a:pt x="1627709" y="-42937"/>
                    <a:pt x="1820825" y="13820"/>
                    <a:pt x="2028194" y="0"/>
                  </a:cubicBezTo>
                  <a:cubicBezTo>
                    <a:pt x="2235563" y="-13820"/>
                    <a:pt x="2449884" y="15981"/>
                    <a:pt x="2636486" y="0"/>
                  </a:cubicBezTo>
                  <a:cubicBezTo>
                    <a:pt x="2823088" y="-15981"/>
                    <a:pt x="3014353" y="51740"/>
                    <a:pt x="3215812" y="0"/>
                  </a:cubicBezTo>
                  <a:cubicBezTo>
                    <a:pt x="3414788" y="-36935"/>
                    <a:pt x="3504988" y="169273"/>
                    <a:pt x="3534995" y="319183"/>
                  </a:cubicBezTo>
                  <a:cubicBezTo>
                    <a:pt x="3543954" y="432466"/>
                    <a:pt x="3516539" y="632728"/>
                    <a:pt x="3534995" y="744747"/>
                  </a:cubicBezTo>
                  <a:cubicBezTo>
                    <a:pt x="3553451" y="856766"/>
                    <a:pt x="3530000" y="1036834"/>
                    <a:pt x="3534995" y="1132011"/>
                  </a:cubicBezTo>
                  <a:cubicBezTo>
                    <a:pt x="3539990" y="1227188"/>
                    <a:pt x="3504765" y="1453782"/>
                    <a:pt x="3534995" y="1595876"/>
                  </a:cubicBezTo>
                  <a:cubicBezTo>
                    <a:pt x="3538897" y="1777965"/>
                    <a:pt x="3394050" y="1935335"/>
                    <a:pt x="3215812" y="1915059"/>
                  </a:cubicBezTo>
                  <a:cubicBezTo>
                    <a:pt x="3115224" y="1934082"/>
                    <a:pt x="2915454" y="1869573"/>
                    <a:pt x="2723385" y="1915059"/>
                  </a:cubicBezTo>
                  <a:cubicBezTo>
                    <a:pt x="2531316" y="1960545"/>
                    <a:pt x="2216053" y="1857286"/>
                    <a:pt x="2086127" y="1915059"/>
                  </a:cubicBezTo>
                  <a:cubicBezTo>
                    <a:pt x="1956201" y="1972832"/>
                    <a:pt x="1700489" y="1896407"/>
                    <a:pt x="1564733" y="1915059"/>
                  </a:cubicBezTo>
                  <a:cubicBezTo>
                    <a:pt x="1428977" y="1933711"/>
                    <a:pt x="1137535" y="1870788"/>
                    <a:pt x="985408" y="1915059"/>
                  </a:cubicBezTo>
                  <a:cubicBezTo>
                    <a:pt x="833281" y="1959330"/>
                    <a:pt x="510518" y="1843012"/>
                    <a:pt x="319183" y="1915059"/>
                  </a:cubicBezTo>
                  <a:cubicBezTo>
                    <a:pt x="130772" y="1878565"/>
                    <a:pt x="51247" y="1761745"/>
                    <a:pt x="0" y="1595876"/>
                  </a:cubicBezTo>
                  <a:cubicBezTo>
                    <a:pt x="-36560" y="1477714"/>
                    <a:pt x="45230" y="1310223"/>
                    <a:pt x="0" y="1208612"/>
                  </a:cubicBezTo>
                  <a:cubicBezTo>
                    <a:pt x="-45230" y="1107001"/>
                    <a:pt x="7069" y="852556"/>
                    <a:pt x="0" y="757514"/>
                  </a:cubicBezTo>
                  <a:cubicBezTo>
                    <a:pt x="-7069" y="662472"/>
                    <a:pt x="39874" y="476514"/>
                    <a:pt x="0" y="319183"/>
                  </a:cubicBezTo>
                  <a:close/>
                </a:path>
              </a:pathLst>
            </a:custGeom>
            <a:noFill/>
            <a:ln>
              <a:solidFill>
                <a:srgbClr val="FBBF6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8DA7C85-3C1F-4AAF-9816-11816B89BA9A}"/>
              </a:ext>
            </a:extLst>
          </p:cNvPr>
          <p:cNvSpPr/>
          <p:nvPr/>
        </p:nvSpPr>
        <p:spPr>
          <a:xfrm>
            <a:off x="3195027" y="1765763"/>
            <a:ext cx="1941417" cy="393235"/>
          </a:xfrm>
          <a:prstGeom prst="roundRect">
            <a:avLst/>
          </a:prstGeom>
          <a:noFill/>
          <a:ln>
            <a:solidFill>
              <a:srgbClr val="44936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1E3B04-B31B-494A-B6DC-1AAFD257E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638" y="4299449"/>
            <a:ext cx="947362" cy="94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92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41"/>
          <p:cNvGrpSpPr/>
          <p:nvPr/>
        </p:nvGrpSpPr>
        <p:grpSpPr>
          <a:xfrm>
            <a:off x="5241750" y="918452"/>
            <a:ext cx="542964" cy="465786"/>
            <a:chOff x="5241750" y="918452"/>
            <a:chExt cx="542964" cy="465786"/>
          </a:xfrm>
        </p:grpSpPr>
        <p:sp>
          <p:nvSpPr>
            <p:cNvPr id="866" name="Google Shape;866;p41"/>
            <p:cNvSpPr/>
            <p:nvPr/>
          </p:nvSpPr>
          <p:spPr>
            <a:xfrm>
              <a:off x="5241750" y="918452"/>
              <a:ext cx="246376" cy="285134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1"/>
            <p:cNvSpPr/>
            <p:nvPr/>
          </p:nvSpPr>
          <p:spPr>
            <a:xfrm>
              <a:off x="5628558" y="1203517"/>
              <a:ext cx="156156" cy="180721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788;p41">
            <a:extLst>
              <a:ext uri="{FF2B5EF4-FFF2-40B4-BE49-F238E27FC236}">
                <a16:creationId xmlns:a16="http://schemas.microsoft.com/office/drawing/2014/main" id="{F3C91C6F-0746-4DA2-8978-041F38AED474}"/>
              </a:ext>
            </a:extLst>
          </p:cNvPr>
          <p:cNvSpPr txBox="1">
            <a:spLocks/>
          </p:cNvSpPr>
          <p:nvPr/>
        </p:nvSpPr>
        <p:spPr>
          <a:xfrm>
            <a:off x="336887" y="125441"/>
            <a:ext cx="2130151" cy="50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100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ID" sz="2800" dirty="0" err="1">
                <a:solidFill>
                  <a:schemeClr val="accent1">
                    <a:lumMod val="75000"/>
                  </a:schemeClr>
                </a:solidFill>
              </a:rPr>
              <a:t>Produktivitas</a:t>
            </a:r>
            <a:endParaRPr lang="en-ID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Google Shape;788;p41">
            <a:extLst>
              <a:ext uri="{FF2B5EF4-FFF2-40B4-BE49-F238E27FC236}">
                <a16:creationId xmlns:a16="http://schemas.microsoft.com/office/drawing/2014/main" id="{FD66A8E8-F313-4F80-945C-81D7DBCF9726}"/>
              </a:ext>
            </a:extLst>
          </p:cNvPr>
          <p:cNvSpPr txBox="1">
            <a:spLocks/>
          </p:cNvSpPr>
          <p:nvPr/>
        </p:nvSpPr>
        <p:spPr>
          <a:xfrm>
            <a:off x="0" y="125441"/>
            <a:ext cx="336887" cy="50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100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ID" sz="2800" dirty="0">
                <a:solidFill>
                  <a:schemeClr val="bg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5" name="Google Shape;788;p41">
            <a:extLst>
              <a:ext uri="{FF2B5EF4-FFF2-40B4-BE49-F238E27FC236}">
                <a16:creationId xmlns:a16="http://schemas.microsoft.com/office/drawing/2014/main" id="{8B2CF0EE-4DF4-4720-B201-FB33646B6124}"/>
              </a:ext>
            </a:extLst>
          </p:cNvPr>
          <p:cNvSpPr txBox="1">
            <a:spLocks/>
          </p:cNvSpPr>
          <p:nvPr/>
        </p:nvSpPr>
        <p:spPr>
          <a:xfrm>
            <a:off x="336886" y="573377"/>
            <a:ext cx="3038492" cy="285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100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ID" sz="1400" dirty="0" err="1">
                <a:solidFill>
                  <a:schemeClr val="accent3"/>
                </a:solidFill>
              </a:rPr>
              <a:t>Peningkatan</a:t>
            </a:r>
            <a:r>
              <a:rPr lang="en-ID" sz="1400" dirty="0">
                <a:solidFill>
                  <a:schemeClr val="accent3"/>
                </a:solidFill>
              </a:rPr>
              <a:t> </a:t>
            </a:r>
            <a:r>
              <a:rPr lang="en-ID" sz="1400" dirty="0" err="1">
                <a:solidFill>
                  <a:schemeClr val="accent3"/>
                </a:solidFill>
              </a:rPr>
              <a:t>Jumlah</a:t>
            </a:r>
            <a:r>
              <a:rPr lang="en-ID" sz="1400" dirty="0">
                <a:solidFill>
                  <a:schemeClr val="accent3"/>
                </a:solidFill>
              </a:rPr>
              <a:t> Output (PJOL)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1B8D05-3750-4184-B545-0982F71CCBD4}"/>
              </a:ext>
            </a:extLst>
          </p:cNvPr>
          <p:cNvGrpSpPr/>
          <p:nvPr/>
        </p:nvGrpSpPr>
        <p:grpSpPr>
          <a:xfrm>
            <a:off x="247649" y="1930224"/>
            <a:ext cx="3534995" cy="1653298"/>
            <a:chOff x="247649" y="2720446"/>
            <a:chExt cx="3534995" cy="1653298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6F85EA09-5182-4DD7-85DE-C26243A44C4C}"/>
                </a:ext>
              </a:extLst>
            </p:cNvPr>
            <p:cNvGrpSpPr/>
            <p:nvPr/>
          </p:nvGrpSpPr>
          <p:grpSpPr>
            <a:xfrm>
              <a:off x="247649" y="2720446"/>
              <a:ext cx="3534995" cy="1653298"/>
              <a:chOff x="247650" y="918452"/>
              <a:chExt cx="3534995" cy="1653298"/>
            </a:xfrm>
          </p:grpSpPr>
          <p:sp>
            <p:nvSpPr>
              <p:cNvPr id="89" name="Google Shape;788;p41">
                <a:extLst>
                  <a:ext uri="{FF2B5EF4-FFF2-40B4-BE49-F238E27FC236}">
                    <a16:creationId xmlns:a16="http://schemas.microsoft.com/office/drawing/2014/main" id="{A57253A7-9D24-4E34-8B2B-F9C014117A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011" y="971387"/>
                <a:ext cx="2077879" cy="285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en-ID" sz="1400" dirty="0">
                    <a:solidFill>
                      <a:srgbClr val="449365"/>
                    </a:solidFill>
                  </a:rPr>
                  <a:t>PJOL-</a:t>
                </a:r>
                <a:r>
                  <a:rPr lang="en-ID" sz="1400" dirty="0" err="1">
                    <a:solidFill>
                      <a:srgbClr val="449365"/>
                    </a:solidFill>
                  </a:rPr>
                  <a:t>Mahasiswa</a:t>
                </a:r>
                <a:endParaRPr lang="en-ID" sz="1400" dirty="0">
                  <a:solidFill>
                    <a:srgbClr val="449365"/>
                  </a:solidFill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8C073BF-007E-49AD-AA56-705CE54365DC}"/>
                  </a:ext>
                </a:extLst>
              </p:cNvPr>
              <p:cNvSpPr/>
              <p:nvPr/>
            </p:nvSpPr>
            <p:spPr>
              <a:xfrm>
                <a:off x="434579" y="1029732"/>
                <a:ext cx="168443" cy="168443"/>
              </a:xfrm>
              <a:prstGeom prst="ellipse">
                <a:avLst/>
              </a:prstGeom>
              <a:solidFill>
                <a:srgbClr val="FBBF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91" name="Google Shape;788;p41">
                <a:extLst>
                  <a:ext uri="{FF2B5EF4-FFF2-40B4-BE49-F238E27FC236}">
                    <a16:creationId xmlns:a16="http://schemas.microsoft.com/office/drawing/2014/main" id="{9106C82E-21F4-44A9-AE50-9615A4D814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863" y="1178428"/>
                <a:ext cx="3038492" cy="571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en-ID" sz="1200" dirty="0" err="1">
                    <a:solidFill>
                      <a:schemeClr val="accent3"/>
                    </a:solidFill>
                  </a:rPr>
                  <a:t>Mengukur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peningkatan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output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layanan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(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jumlah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mahasiswa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)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antar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periode</a:t>
                </a:r>
                <a:endParaRPr lang="en-ID" sz="12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92" name="Google Shape;788;p41">
                <a:extLst>
                  <a:ext uri="{FF2B5EF4-FFF2-40B4-BE49-F238E27FC236}">
                    <a16:creationId xmlns:a16="http://schemas.microsoft.com/office/drawing/2014/main" id="{429D8FF6-6408-4B19-BFB3-A14DB347F1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863" y="1567577"/>
                <a:ext cx="2776516" cy="571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en-ID" sz="1200" dirty="0">
                    <a:solidFill>
                      <a:schemeClr val="accent3"/>
                    </a:solidFill>
                  </a:rPr>
                  <a:t>∑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Mahasiswa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TA(X) - ∑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Mahasiswa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TA(X-1) </a:t>
                </a:r>
              </a:p>
            </p:txBody>
          </p:sp>
          <p:sp>
            <p:nvSpPr>
              <p:cNvPr id="94" name="Google Shape;788;p41">
                <a:extLst>
                  <a:ext uri="{FF2B5EF4-FFF2-40B4-BE49-F238E27FC236}">
                    <a16:creationId xmlns:a16="http://schemas.microsoft.com/office/drawing/2014/main" id="{9C0CC530-D9A4-4230-B9C3-77E192BB2B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863" y="2036123"/>
                <a:ext cx="3183782" cy="464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nn-NO" sz="1200" dirty="0">
                    <a:solidFill>
                      <a:schemeClr val="accent3"/>
                    </a:solidFill>
                  </a:rPr>
                  <a:t>Nilai positif berarti terjadi peningkatan output layanan di bandingkan tahun sebelumnya</a:t>
                </a:r>
                <a:endParaRPr lang="en-ID" sz="12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D8883A7C-00BA-43CF-A9D5-5B2BAED203D7}"/>
                  </a:ext>
                </a:extLst>
              </p:cNvPr>
              <p:cNvSpPr/>
              <p:nvPr/>
            </p:nvSpPr>
            <p:spPr>
              <a:xfrm>
                <a:off x="247650" y="918452"/>
                <a:ext cx="3534995" cy="1653298"/>
              </a:xfrm>
              <a:custGeom>
                <a:avLst/>
                <a:gdLst>
                  <a:gd name="connsiteX0" fmla="*/ 0 w 3534995"/>
                  <a:gd name="connsiteY0" fmla="*/ 275555 h 1653298"/>
                  <a:gd name="connsiteX1" fmla="*/ 275555 w 3534995"/>
                  <a:gd name="connsiteY1" fmla="*/ 0 h 1653298"/>
                  <a:gd name="connsiteX2" fmla="*/ 932010 w 3534995"/>
                  <a:gd name="connsiteY2" fmla="*/ 0 h 1653298"/>
                  <a:gd name="connsiteX3" fmla="*/ 1498948 w 3534995"/>
                  <a:gd name="connsiteY3" fmla="*/ 0 h 1653298"/>
                  <a:gd name="connsiteX4" fmla="*/ 2036047 w 3534995"/>
                  <a:gd name="connsiteY4" fmla="*/ 0 h 1653298"/>
                  <a:gd name="connsiteX5" fmla="*/ 2662663 w 3534995"/>
                  <a:gd name="connsiteY5" fmla="*/ 0 h 1653298"/>
                  <a:gd name="connsiteX6" fmla="*/ 3259440 w 3534995"/>
                  <a:gd name="connsiteY6" fmla="*/ 0 h 1653298"/>
                  <a:gd name="connsiteX7" fmla="*/ 3534995 w 3534995"/>
                  <a:gd name="connsiteY7" fmla="*/ 275555 h 1653298"/>
                  <a:gd name="connsiteX8" fmla="*/ 3534995 w 3534995"/>
                  <a:gd name="connsiteY8" fmla="*/ 826649 h 1653298"/>
                  <a:gd name="connsiteX9" fmla="*/ 3534995 w 3534995"/>
                  <a:gd name="connsiteY9" fmla="*/ 1377743 h 1653298"/>
                  <a:gd name="connsiteX10" fmla="*/ 3259440 w 3534995"/>
                  <a:gd name="connsiteY10" fmla="*/ 1653298 h 1653298"/>
                  <a:gd name="connsiteX11" fmla="*/ 2632824 w 3534995"/>
                  <a:gd name="connsiteY11" fmla="*/ 1653298 h 1653298"/>
                  <a:gd name="connsiteX12" fmla="*/ 1976369 w 3534995"/>
                  <a:gd name="connsiteY12" fmla="*/ 1653298 h 1653298"/>
                  <a:gd name="connsiteX13" fmla="*/ 1319915 w 3534995"/>
                  <a:gd name="connsiteY13" fmla="*/ 1653298 h 1653298"/>
                  <a:gd name="connsiteX14" fmla="*/ 275555 w 3534995"/>
                  <a:gd name="connsiteY14" fmla="*/ 1653298 h 1653298"/>
                  <a:gd name="connsiteX15" fmla="*/ 0 w 3534995"/>
                  <a:gd name="connsiteY15" fmla="*/ 1377743 h 1653298"/>
                  <a:gd name="connsiteX16" fmla="*/ 0 w 3534995"/>
                  <a:gd name="connsiteY16" fmla="*/ 815627 h 1653298"/>
                  <a:gd name="connsiteX17" fmla="*/ 0 w 3534995"/>
                  <a:gd name="connsiteY17" fmla="*/ 275555 h 165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34995" h="1653298" extrusionOk="0">
                    <a:moveTo>
                      <a:pt x="0" y="275555"/>
                    </a:moveTo>
                    <a:cubicBezTo>
                      <a:pt x="-21254" y="110260"/>
                      <a:pt x="110206" y="4941"/>
                      <a:pt x="275555" y="0"/>
                    </a:cubicBezTo>
                    <a:cubicBezTo>
                      <a:pt x="425228" y="-63553"/>
                      <a:pt x="659082" y="38022"/>
                      <a:pt x="932010" y="0"/>
                    </a:cubicBezTo>
                    <a:cubicBezTo>
                      <a:pt x="1204939" y="-38022"/>
                      <a:pt x="1331196" y="56894"/>
                      <a:pt x="1498948" y="0"/>
                    </a:cubicBezTo>
                    <a:cubicBezTo>
                      <a:pt x="1666700" y="-56894"/>
                      <a:pt x="1822684" y="5332"/>
                      <a:pt x="2036047" y="0"/>
                    </a:cubicBezTo>
                    <a:cubicBezTo>
                      <a:pt x="2249410" y="-5332"/>
                      <a:pt x="2530525" y="67532"/>
                      <a:pt x="2662663" y="0"/>
                    </a:cubicBezTo>
                    <a:cubicBezTo>
                      <a:pt x="2794801" y="-67532"/>
                      <a:pt x="3129673" y="39697"/>
                      <a:pt x="3259440" y="0"/>
                    </a:cubicBezTo>
                    <a:cubicBezTo>
                      <a:pt x="3428524" y="-27501"/>
                      <a:pt x="3523276" y="133669"/>
                      <a:pt x="3534995" y="275555"/>
                    </a:cubicBezTo>
                    <a:cubicBezTo>
                      <a:pt x="3539003" y="498552"/>
                      <a:pt x="3504804" y="695228"/>
                      <a:pt x="3534995" y="826649"/>
                    </a:cubicBezTo>
                    <a:cubicBezTo>
                      <a:pt x="3565186" y="958070"/>
                      <a:pt x="3488140" y="1219098"/>
                      <a:pt x="3534995" y="1377743"/>
                    </a:cubicBezTo>
                    <a:cubicBezTo>
                      <a:pt x="3517471" y="1528926"/>
                      <a:pt x="3427266" y="1610408"/>
                      <a:pt x="3259440" y="1653298"/>
                    </a:cubicBezTo>
                    <a:cubicBezTo>
                      <a:pt x="3064306" y="1694998"/>
                      <a:pt x="2797427" y="1632564"/>
                      <a:pt x="2632824" y="1653298"/>
                    </a:cubicBezTo>
                    <a:cubicBezTo>
                      <a:pt x="2468221" y="1674032"/>
                      <a:pt x="2219289" y="1612272"/>
                      <a:pt x="1976369" y="1653298"/>
                    </a:cubicBezTo>
                    <a:cubicBezTo>
                      <a:pt x="1733449" y="1694324"/>
                      <a:pt x="1516385" y="1649350"/>
                      <a:pt x="1319915" y="1653298"/>
                    </a:cubicBezTo>
                    <a:cubicBezTo>
                      <a:pt x="1123445" y="1657246"/>
                      <a:pt x="634259" y="1610735"/>
                      <a:pt x="275555" y="1653298"/>
                    </a:cubicBezTo>
                    <a:cubicBezTo>
                      <a:pt x="102284" y="1633431"/>
                      <a:pt x="-13803" y="1509295"/>
                      <a:pt x="0" y="1377743"/>
                    </a:cubicBezTo>
                    <a:cubicBezTo>
                      <a:pt x="-12106" y="1135114"/>
                      <a:pt x="41329" y="1091927"/>
                      <a:pt x="0" y="815627"/>
                    </a:cubicBezTo>
                    <a:cubicBezTo>
                      <a:pt x="-41329" y="539327"/>
                      <a:pt x="48956" y="478355"/>
                      <a:pt x="0" y="275555"/>
                    </a:cubicBezTo>
                    <a:close/>
                  </a:path>
                </a:pathLst>
              </a:custGeom>
              <a:noFill/>
              <a:ln>
                <a:solidFill>
                  <a:srgbClr val="FBBF6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D9EB7EB2-13F7-4A3E-8F57-C099831417A0}"/>
                </a:ext>
              </a:extLst>
            </p:cNvPr>
            <p:cNvSpPr/>
            <p:nvPr/>
          </p:nvSpPr>
          <p:spPr>
            <a:xfrm>
              <a:off x="634741" y="3526688"/>
              <a:ext cx="2648562" cy="274222"/>
            </a:xfrm>
            <a:prstGeom prst="roundRect">
              <a:avLst/>
            </a:prstGeom>
            <a:noFill/>
            <a:ln>
              <a:solidFill>
                <a:srgbClr val="44936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B8BA22A-27BF-4456-9183-6F8D559F6C37}"/>
              </a:ext>
            </a:extLst>
          </p:cNvPr>
          <p:cNvGrpSpPr/>
          <p:nvPr/>
        </p:nvGrpSpPr>
        <p:grpSpPr>
          <a:xfrm>
            <a:off x="5361356" y="1913291"/>
            <a:ext cx="3534995" cy="1653298"/>
            <a:chOff x="247649" y="2720446"/>
            <a:chExt cx="3534995" cy="165329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E06113E-1038-4DE3-B763-B026D14E40E7}"/>
                </a:ext>
              </a:extLst>
            </p:cNvPr>
            <p:cNvGrpSpPr/>
            <p:nvPr/>
          </p:nvGrpSpPr>
          <p:grpSpPr>
            <a:xfrm>
              <a:off x="247649" y="2720446"/>
              <a:ext cx="3534995" cy="1653298"/>
              <a:chOff x="247650" y="918452"/>
              <a:chExt cx="3534995" cy="1653298"/>
            </a:xfrm>
          </p:grpSpPr>
          <p:sp>
            <p:nvSpPr>
              <p:cNvPr id="40" name="Google Shape;788;p41">
                <a:extLst>
                  <a:ext uri="{FF2B5EF4-FFF2-40B4-BE49-F238E27FC236}">
                    <a16:creationId xmlns:a16="http://schemas.microsoft.com/office/drawing/2014/main" id="{6D61A2EA-B6BD-40C0-B96F-F458A88E9B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011" y="971387"/>
                <a:ext cx="2077879" cy="285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en-ID" sz="1400" dirty="0">
                    <a:solidFill>
                      <a:srgbClr val="449365"/>
                    </a:solidFill>
                  </a:rPr>
                  <a:t>PJOL-</a:t>
                </a:r>
                <a:r>
                  <a:rPr lang="en-ID" sz="1400" dirty="0" err="1">
                    <a:solidFill>
                      <a:srgbClr val="449365"/>
                    </a:solidFill>
                  </a:rPr>
                  <a:t>Pendapatan</a:t>
                </a:r>
                <a:endParaRPr lang="en-ID" sz="1400" dirty="0">
                  <a:solidFill>
                    <a:srgbClr val="449365"/>
                  </a:solidFill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E8E1A7D-702E-4B39-9A65-D04F884DF5EC}"/>
                  </a:ext>
                </a:extLst>
              </p:cNvPr>
              <p:cNvSpPr/>
              <p:nvPr/>
            </p:nvSpPr>
            <p:spPr>
              <a:xfrm>
                <a:off x="434579" y="1029732"/>
                <a:ext cx="168443" cy="168443"/>
              </a:xfrm>
              <a:prstGeom prst="ellipse">
                <a:avLst/>
              </a:prstGeom>
              <a:solidFill>
                <a:srgbClr val="FBBF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42" name="Google Shape;788;p41">
                <a:extLst>
                  <a:ext uri="{FF2B5EF4-FFF2-40B4-BE49-F238E27FC236}">
                    <a16:creationId xmlns:a16="http://schemas.microsoft.com/office/drawing/2014/main" id="{E4DFB5C3-DF9C-425A-8361-9FD8160A1E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863" y="1178428"/>
                <a:ext cx="3038492" cy="571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en-ID" sz="1200" dirty="0" err="1">
                    <a:solidFill>
                      <a:schemeClr val="accent3"/>
                    </a:solidFill>
                  </a:rPr>
                  <a:t>Mengukur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peningkatan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output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layanan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(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jumlah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PNBP)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antar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periode</a:t>
                </a:r>
                <a:endParaRPr lang="en-ID" sz="12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3" name="Google Shape;788;p41">
                <a:extLst>
                  <a:ext uri="{FF2B5EF4-FFF2-40B4-BE49-F238E27FC236}">
                    <a16:creationId xmlns:a16="http://schemas.microsoft.com/office/drawing/2014/main" id="{E60C016F-C89D-4CEC-B649-3B8EE0669A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863" y="1567577"/>
                <a:ext cx="2776516" cy="571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en-ID" sz="1200" dirty="0">
                    <a:solidFill>
                      <a:schemeClr val="accent3"/>
                    </a:solidFill>
                  </a:rPr>
                  <a:t>∑ PNBP TA(X) - ∑ PNBP TA(X-1)</a:t>
                </a:r>
              </a:p>
            </p:txBody>
          </p:sp>
          <p:sp>
            <p:nvSpPr>
              <p:cNvPr id="44" name="Google Shape;788;p41">
                <a:extLst>
                  <a:ext uri="{FF2B5EF4-FFF2-40B4-BE49-F238E27FC236}">
                    <a16:creationId xmlns:a16="http://schemas.microsoft.com/office/drawing/2014/main" id="{329EDBD7-3422-49A8-9C97-C0C856D20D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863" y="2036123"/>
                <a:ext cx="3183782" cy="464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nn-NO" sz="1200" dirty="0">
                    <a:solidFill>
                      <a:schemeClr val="accent3"/>
                    </a:solidFill>
                  </a:rPr>
                  <a:t>Nilai positif berarti terjadi peningkatan output (kenaikan PNBP) di bandingkan tahun sebelumnya</a:t>
                </a:r>
                <a:endParaRPr lang="en-ID" sz="12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459BCBBC-DDAF-4019-A27C-B98DBDA485E5}"/>
                  </a:ext>
                </a:extLst>
              </p:cNvPr>
              <p:cNvSpPr/>
              <p:nvPr/>
            </p:nvSpPr>
            <p:spPr>
              <a:xfrm>
                <a:off x="247650" y="918452"/>
                <a:ext cx="3534995" cy="1653298"/>
              </a:xfrm>
              <a:custGeom>
                <a:avLst/>
                <a:gdLst>
                  <a:gd name="connsiteX0" fmla="*/ 0 w 3534995"/>
                  <a:gd name="connsiteY0" fmla="*/ 275555 h 1653298"/>
                  <a:gd name="connsiteX1" fmla="*/ 275555 w 3534995"/>
                  <a:gd name="connsiteY1" fmla="*/ 0 h 1653298"/>
                  <a:gd name="connsiteX2" fmla="*/ 932010 w 3534995"/>
                  <a:gd name="connsiteY2" fmla="*/ 0 h 1653298"/>
                  <a:gd name="connsiteX3" fmla="*/ 1498948 w 3534995"/>
                  <a:gd name="connsiteY3" fmla="*/ 0 h 1653298"/>
                  <a:gd name="connsiteX4" fmla="*/ 2036047 w 3534995"/>
                  <a:gd name="connsiteY4" fmla="*/ 0 h 1653298"/>
                  <a:gd name="connsiteX5" fmla="*/ 2662663 w 3534995"/>
                  <a:gd name="connsiteY5" fmla="*/ 0 h 1653298"/>
                  <a:gd name="connsiteX6" fmla="*/ 3259440 w 3534995"/>
                  <a:gd name="connsiteY6" fmla="*/ 0 h 1653298"/>
                  <a:gd name="connsiteX7" fmla="*/ 3534995 w 3534995"/>
                  <a:gd name="connsiteY7" fmla="*/ 275555 h 1653298"/>
                  <a:gd name="connsiteX8" fmla="*/ 3534995 w 3534995"/>
                  <a:gd name="connsiteY8" fmla="*/ 826649 h 1653298"/>
                  <a:gd name="connsiteX9" fmla="*/ 3534995 w 3534995"/>
                  <a:gd name="connsiteY9" fmla="*/ 1377743 h 1653298"/>
                  <a:gd name="connsiteX10" fmla="*/ 3259440 w 3534995"/>
                  <a:gd name="connsiteY10" fmla="*/ 1653298 h 1653298"/>
                  <a:gd name="connsiteX11" fmla="*/ 2632824 w 3534995"/>
                  <a:gd name="connsiteY11" fmla="*/ 1653298 h 1653298"/>
                  <a:gd name="connsiteX12" fmla="*/ 1976369 w 3534995"/>
                  <a:gd name="connsiteY12" fmla="*/ 1653298 h 1653298"/>
                  <a:gd name="connsiteX13" fmla="*/ 1319915 w 3534995"/>
                  <a:gd name="connsiteY13" fmla="*/ 1653298 h 1653298"/>
                  <a:gd name="connsiteX14" fmla="*/ 275555 w 3534995"/>
                  <a:gd name="connsiteY14" fmla="*/ 1653298 h 1653298"/>
                  <a:gd name="connsiteX15" fmla="*/ 0 w 3534995"/>
                  <a:gd name="connsiteY15" fmla="*/ 1377743 h 1653298"/>
                  <a:gd name="connsiteX16" fmla="*/ 0 w 3534995"/>
                  <a:gd name="connsiteY16" fmla="*/ 815627 h 1653298"/>
                  <a:gd name="connsiteX17" fmla="*/ 0 w 3534995"/>
                  <a:gd name="connsiteY17" fmla="*/ 275555 h 165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34995" h="1653298" extrusionOk="0">
                    <a:moveTo>
                      <a:pt x="0" y="275555"/>
                    </a:moveTo>
                    <a:cubicBezTo>
                      <a:pt x="-21254" y="110260"/>
                      <a:pt x="110206" y="4941"/>
                      <a:pt x="275555" y="0"/>
                    </a:cubicBezTo>
                    <a:cubicBezTo>
                      <a:pt x="425228" y="-63553"/>
                      <a:pt x="659082" y="38022"/>
                      <a:pt x="932010" y="0"/>
                    </a:cubicBezTo>
                    <a:cubicBezTo>
                      <a:pt x="1204939" y="-38022"/>
                      <a:pt x="1331196" y="56894"/>
                      <a:pt x="1498948" y="0"/>
                    </a:cubicBezTo>
                    <a:cubicBezTo>
                      <a:pt x="1666700" y="-56894"/>
                      <a:pt x="1822684" y="5332"/>
                      <a:pt x="2036047" y="0"/>
                    </a:cubicBezTo>
                    <a:cubicBezTo>
                      <a:pt x="2249410" y="-5332"/>
                      <a:pt x="2530525" y="67532"/>
                      <a:pt x="2662663" y="0"/>
                    </a:cubicBezTo>
                    <a:cubicBezTo>
                      <a:pt x="2794801" y="-67532"/>
                      <a:pt x="3129673" y="39697"/>
                      <a:pt x="3259440" y="0"/>
                    </a:cubicBezTo>
                    <a:cubicBezTo>
                      <a:pt x="3428524" y="-27501"/>
                      <a:pt x="3523276" y="133669"/>
                      <a:pt x="3534995" y="275555"/>
                    </a:cubicBezTo>
                    <a:cubicBezTo>
                      <a:pt x="3539003" y="498552"/>
                      <a:pt x="3504804" y="695228"/>
                      <a:pt x="3534995" y="826649"/>
                    </a:cubicBezTo>
                    <a:cubicBezTo>
                      <a:pt x="3565186" y="958070"/>
                      <a:pt x="3488140" y="1219098"/>
                      <a:pt x="3534995" y="1377743"/>
                    </a:cubicBezTo>
                    <a:cubicBezTo>
                      <a:pt x="3517471" y="1528926"/>
                      <a:pt x="3427266" y="1610408"/>
                      <a:pt x="3259440" y="1653298"/>
                    </a:cubicBezTo>
                    <a:cubicBezTo>
                      <a:pt x="3064306" y="1694998"/>
                      <a:pt x="2797427" y="1632564"/>
                      <a:pt x="2632824" y="1653298"/>
                    </a:cubicBezTo>
                    <a:cubicBezTo>
                      <a:pt x="2468221" y="1674032"/>
                      <a:pt x="2219289" y="1612272"/>
                      <a:pt x="1976369" y="1653298"/>
                    </a:cubicBezTo>
                    <a:cubicBezTo>
                      <a:pt x="1733449" y="1694324"/>
                      <a:pt x="1516385" y="1649350"/>
                      <a:pt x="1319915" y="1653298"/>
                    </a:cubicBezTo>
                    <a:cubicBezTo>
                      <a:pt x="1123445" y="1657246"/>
                      <a:pt x="634259" y="1610735"/>
                      <a:pt x="275555" y="1653298"/>
                    </a:cubicBezTo>
                    <a:cubicBezTo>
                      <a:pt x="102284" y="1633431"/>
                      <a:pt x="-13803" y="1509295"/>
                      <a:pt x="0" y="1377743"/>
                    </a:cubicBezTo>
                    <a:cubicBezTo>
                      <a:pt x="-12106" y="1135114"/>
                      <a:pt x="41329" y="1091927"/>
                      <a:pt x="0" y="815627"/>
                    </a:cubicBezTo>
                    <a:cubicBezTo>
                      <a:pt x="-41329" y="539327"/>
                      <a:pt x="48956" y="478355"/>
                      <a:pt x="0" y="275555"/>
                    </a:cubicBezTo>
                    <a:close/>
                  </a:path>
                </a:pathLst>
              </a:custGeom>
              <a:noFill/>
              <a:ln>
                <a:solidFill>
                  <a:srgbClr val="FBBF6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D32FC03-90F5-4430-B309-7EB493524669}"/>
                </a:ext>
              </a:extLst>
            </p:cNvPr>
            <p:cNvSpPr/>
            <p:nvPr/>
          </p:nvSpPr>
          <p:spPr>
            <a:xfrm>
              <a:off x="634741" y="3526688"/>
              <a:ext cx="2648562" cy="274222"/>
            </a:xfrm>
            <a:prstGeom prst="roundRect">
              <a:avLst/>
            </a:prstGeom>
            <a:noFill/>
            <a:ln>
              <a:solidFill>
                <a:srgbClr val="44936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C2E18166-5203-4335-ADCE-BA72BFA7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638" y="4299449"/>
            <a:ext cx="947362" cy="94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23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41"/>
          <p:cNvGrpSpPr/>
          <p:nvPr/>
        </p:nvGrpSpPr>
        <p:grpSpPr>
          <a:xfrm>
            <a:off x="5241750" y="918452"/>
            <a:ext cx="542964" cy="465786"/>
            <a:chOff x="5241750" y="918452"/>
            <a:chExt cx="542964" cy="465786"/>
          </a:xfrm>
        </p:grpSpPr>
        <p:sp>
          <p:nvSpPr>
            <p:cNvPr id="866" name="Google Shape;866;p41"/>
            <p:cNvSpPr/>
            <p:nvPr/>
          </p:nvSpPr>
          <p:spPr>
            <a:xfrm>
              <a:off x="5241750" y="918452"/>
              <a:ext cx="246376" cy="285134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1"/>
            <p:cNvSpPr/>
            <p:nvPr/>
          </p:nvSpPr>
          <p:spPr>
            <a:xfrm>
              <a:off x="5628558" y="1203517"/>
              <a:ext cx="156156" cy="180721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788;p41">
            <a:extLst>
              <a:ext uri="{FF2B5EF4-FFF2-40B4-BE49-F238E27FC236}">
                <a16:creationId xmlns:a16="http://schemas.microsoft.com/office/drawing/2014/main" id="{F3C91C6F-0746-4DA2-8978-041F38AED474}"/>
              </a:ext>
            </a:extLst>
          </p:cNvPr>
          <p:cNvSpPr txBox="1">
            <a:spLocks/>
          </p:cNvSpPr>
          <p:nvPr/>
        </p:nvSpPr>
        <p:spPr>
          <a:xfrm>
            <a:off x="336887" y="125441"/>
            <a:ext cx="2130151" cy="50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100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ID" sz="2800" dirty="0" err="1">
                <a:solidFill>
                  <a:schemeClr val="accent1">
                    <a:lumMod val="75000"/>
                  </a:schemeClr>
                </a:solidFill>
              </a:rPr>
              <a:t>Produktivitas</a:t>
            </a:r>
            <a:endParaRPr lang="en-ID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Google Shape;788;p41">
            <a:extLst>
              <a:ext uri="{FF2B5EF4-FFF2-40B4-BE49-F238E27FC236}">
                <a16:creationId xmlns:a16="http://schemas.microsoft.com/office/drawing/2014/main" id="{FD66A8E8-F313-4F80-945C-81D7DBCF9726}"/>
              </a:ext>
            </a:extLst>
          </p:cNvPr>
          <p:cNvSpPr txBox="1">
            <a:spLocks/>
          </p:cNvSpPr>
          <p:nvPr/>
        </p:nvSpPr>
        <p:spPr>
          <a:xfrm>
            <a:off x="0" y="125441"/>
            <a:ext cx="336887" cy="50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100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ID" sz="2800" dirty="0">
                <a:solidFill>
                  <a:schemeClr val="bg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5" name="Google Shape;788;p41">
            <a:extLst>
              <a:ext uri="{FF2B5EF4-FFF2-40B4-BE49-F238E27FC236}">
                <a16:creationId xmlns:a16="http://schemas.microsoft.com/office/drawing/2014/main" id="{8B2CF0EE-4DF4-4720-B201-FB33646B6124}"/>
              </a:ext>
            </a:extLst>
          </p:cNvPr>
          <p:cNvSpPr txBox="1">
            <a:spLocks/>
          </p:cNvSpPr>
          <p:nvPr/>
        </p:nvSpPr>
        <p:spPr>
          <a:xfrm>
            <a:off x="336886" y="573377"/>
            <a:ext cx="3986758" cy="285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100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ID" sz="1400" dirty="0" err="1">
                <a:solidFill>
                  <a:schemeClr val="accent3"/>
                </a:solidFill>
              </a:rPr>
              <a:t>Peningkatan</a:t>
            </a:r>
            <a:r>
              <a:rPr lang="en-ID" sz="1400" dirty="0">
                <a:solidFill>
                  <a:schemeClr val="accent3"/>
                </a:solidFill>
              </a:rPr>
              <a:t> </a:t>
            </a:r>
            <a:r>
              <a:rPr lang="en-ID" sz="1400" dirty="0" err="1">
                <a:solidFill>
                  <a:schemeClr val="accent3"/>
                </a:solidFill>
              </a:rPr>
              <a:t>Kualitas</a:t>
            </a:r>
            <a:r>
              <a:rPr lang="en-ID" sz="1400" dirty="0">
                <a:solidFill>
                  <a:schemeClr val="accent3"/>
                </a:solidFill>
              </a:rPr>
              <a:t> </a:t>
            </a:r>
            <a:r>
              <a:rPr lang="en-ID" sz="1400" dirty="0" err="1">
                <a:solidFill>
                  <a:schemeClr val="accent3"/>
                </a:solidFill>
              </a:rPr>
              <a:t>Layanan</a:t>
            </a:r>
            <a:r>
              <a:rPr lang="en-ID" sz="1400" dirty="0">
                <a:solidFill>
                  <a:schemeClr val="accent3"/>
                </a:solidFill>
              </a:rPr>
              <a:t> (PKL) </a:t>
            </a:r>
            <a:r>
              <a:rPr lang="en-ID" sz="1400" dirty="0" err="1">
                <a:solidFill>
                  <a:schemeClr val="accent3"/>
                </a:solidFill>
              </a:rPr>
              <a:t>hasil</a:t>
            </a:r>
            <a:r>
              <a:rPr lang="en-ID" sz="1400" dirty="0">
                <a:solidFill>
                  <a:schemeClr val="accent3"/>
                </a:solidFill>
              </a:rPr>
              <a:t> survey IKM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1B8D05-3750-4184-B545-0982F71CCBD4}"/>
              </a:ext>
            </a:extLst>
          </p:cNvPr>
          <p:cNvGrpSpPr/>
          <p:nvPr/>
        </p:nvGrpSpPr>
        <p:grpSpPr>
          <a:xfrm>
            <a:off x="247649" y="1930224"/>
            <a:ext cx="3534995" cy="1653298"/>
            <a:chOff x="247649" y="2720446"/>
            <a:chExt cx="3534995" cy="1653298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6F85EA09-5182-4DD7-85DE-C26243A44C4C}"/>
                </a:ext>
              </a:extLst>
            </p:cNvPr>
            <p:cNvGrpSpPr/>
            <p:nvPr/>
          </p:nvGrpSpPr>
          <p:grpSpPr>
            <a:xfrm>
              <a:off x="247649" y="2720446"/>
              <a:ext cx="3534995" cy="1653298"/>
              <a:chOff x="247650" y="918452"/>
              <a:chExt cx="3534995" cy="1653298"/>
            </a:xfrm>
          </p:grpSpPr>
          <p:sp>
            <p:nvSpPr>
              <p:cNvPr id="89" name="Google Shape;788;p41">
                <a:extLst>
                  <a:ext uri="{FF2B5EF4-FFF2-40B4-BE49-F238E27FC236}">
                    <a16:creationId xmlns:a16="http://schemas.microsoft.com/office/drawing/2014/main" id="{A57253A7-9D24-4E34-8B2B-F9C014117A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011" y="971387"/>
                <a:ext cx="2077879" cy="285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en-ID" sz="1400" dirty="0">
                    <a:solidFill>
                      <a:srgbClr val="449365"/>
                    </a:solidFill>
                  </a:rPr>
                  <a:t>PKL-IKM</a:t>
                </a: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8C073BF-007E-49AD-AA56-705CE54365DC}"/>
                  </a:ext>
                </a:extLst>
              </p:cNvPr>
              <p:cNvSpPr/>
              <p:nvPr/>
            </p:nvSpPr>
            <p:spPr>
              <a:xfrm>
                <a:off x="434579" y="1029732"/>
                <a:ext cx="168443" cy="168443"/>
              </a:xfrm>
              <a:prstGeom prst="ellipse">
                <a:avLst/>
              </a:prstGeom>
              <a:solidFill>
                <a:srgbClr val="FBBF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91" name="Google Shape;788;p41">
                <a:extLst>
                  <a:ext uri="{FF2B5EF4-FFF2-40B4-BE49-F238E27FC236}">
                    <a16:creationId xmlns:a16="http://schemas.microsoft.com/office/drawing/2014/main" id="{9106C82E-21F4-44A9-AE50-9615A4D814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863" y="1178428"/>
                <a:ext cx="3038492" cy="571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en-ID" sz="1200" dirty="0" err="1">
                    <a:solidFill>
                      <a:schemeClr val="accent3"/>
                    </a:solidFill>
                  </a:rPr>
                  <a:t>Mengukur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kualitas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layanan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dari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perspektif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kepuasan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pengguna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layanan</a:t>
                </a:r>
                <a:endParaRPr lang="en-ID" sz="12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92" name="Google Shape;788;p41">
                <a:extLst>
                  <a:ext uri="{FF2B5EF4-FFF2-40B4-BE49-F238E27FC236}">
                    <a16:creationId xmlns:a16="http://schemas.microsoft.com/office/drawing/2014/main" id="{429D8FF6-6408-4B19-BFB3-A14DB347F1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863" y="1567577"/>
                <a:ext cx="2776516" cy="571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sv-SE" sz="1200" dirty="0">
                    <a:solidFill>
                      <a:schemeClr val="accent3"/>
                    </a:solidFill>
                  </a:rPr>
                  <a:t>Skor IKM TA(X-2) - Skor IKM TA(X-3)</a:t>
                </a:r>
                <a:endParaRPr lang="en-ID" sz="12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94" name="Google Shape;788;p41">
                <a:extLst>
                  <a:ext uri="{FF2B5EF4-FFF2-40B4-BE49-F238E27FC236}">
                    <a16:creationId xmlns:a16="http://schemas.microsoft.com/office/drawing/2014/main" id="{9C0CC530-D9A4-4230-B9C3-77E192BB2B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863" y="2036123"/>
                <a:ext cx="3183782" cy="464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nn-NO" sz="1200" dirty="0">
                    <a:solidFill>
                      <a:schemeClr val="accent3"/>
                    </a:solidFill>
                  </a:rPr>
                  <a:t>Nilai positif berarti terjadi peningkatan kualitas output layanan di bandingkan tahun sebelumnya</a:t>
                </a:r>
                <a:endParaRPr lang="en-ID" sz="12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D8883A7C-00BA-43CF-A9D5-5B2BAED203D7}"/>
                  </a:ext>
                </a:extLst>
              </p:cNvPr>
              <p:cNvSpPr/>
              <p:nvPr/>
            </p:nvSpPr>
            <p:spPr>
              <a:xfrm>
                <a:off x="247650" y="918452"/>
                <a:ext cx="3534995" cy="1653298"/>
              </a:xfrm>
              <a:custGeom>
                <a:avLst/>
                <a:gdLst>
                  <a:gd name="connsiteX0" fmla="*/ 0 w 3534995"/>
                  <a:gd name="connsiteY0" fmla="*/ 275555 h 1653298"/>
                  <a:gd name="connsiteX1" fmla="*/ 275555 w 3534995"/>
                  <a:gd name="connsiteY1" fmla="*/ 0 h 1653298"/>
                  <a:gd name="connsiteX2" fmla="*/ 932010 w 3534995"/>
                  <a:gd name="connsiteY2" fmla="*/ 0 h 1653298"/>
                  <a:gd name="connsiteX3" fmla="*/ 1498948 w 3534995"/>
                  <a:gd name="connsiteY3" fmla="*/ 0 h 1653298"/>
                  <a:gd name="connsiteX4" fmla="*/ 2036047 w 3534995"/>
                  <a:gd name="connsiteY4" fmla="*/ 0 h 1653298"/>
                  <a:gd name="connsiteX5" fmla="*/ 2662663 w 3534995"/>
                  <a:gd name="connsiteY5" fmla="*/ 0 h 1653298"/>
                  <a:gd name="connsiteX6" fmla="*/ 3259440 w 3534995"/>
                  <a:gd name="connsiteY6" fmla="*/ 0 h 1653298"/>
                  <a:gd name="connsiteX7" fmla="*/ 3534995 w 3534995"/>
                  <a:gd name="connsiteY7" fmla="*/ 275555 h 1653298"/>
                  <a:gd name="connsiteX8" fmla="*/ 3534995 w 3534995"/>
                  <a:gd name="connsiteY8" fmla="*/ 826649 h 1653298"/>
                  <a:gd name="connsiteX9" fmla="*/ 3534995 w 3534995"/>
                  <a:gd name="connsiteY9" fmla="*/ 1377743 h 1653298"/>
                  <a:gd name="connsiteX10" fmla="*/ 3259440 w 3534995"/>
                  <a:gd name="connsiteY10" fmla="*/ 1653298 h 1653298"/>
                  <a:gd name="connsiteX11" fmla="*/ 2632824 w 3534995"/>
                  <a:gd name="connsiteY11" fmla="*/ 1653298 h 1653298"/>
                  <a:gd name="connsiteX12" fmla="*/ 1976369 w 3534995"/>
                  <a:gd name="connsiteY12" fmla="*/ 1653298 h 1653298"/>
                  <a:gd name="connsiteX13" fmla="*/ 1319915 w 3534995"/>
                  <a:gd name="connsiteY13" fmla="*/ 1653298 h 1653298"/>
                  <a:gd name="connsiteX14" fmla="*/ 275555 w 3534995"/>
                  <a:gd name="connsiteY14" fmla="*/ 1653298 h 1653298"/>
                  <a:gd name="connsiteX15" fmla="*/ 0 w 3534995"/>
                  <a:gd name="connsiteY15" fmla="*/ 1377743 h 1653298"/>
                  <a:gd name="connsiteX16" fmla="*/ 0 w 3534995"/>
                  <a:gd name="connsiteY16" fmla="*/ 815627 h 1653298"/>
                  <a:gd name="connsiteX17" fmla="*/ 0 w 3534995"/>
                  <a:gd name="connsiteY17" fmla="*/ 275555 h 165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34995" h="1653298" extrusionOk="0">
                    <a:moveTo>
                      <a:pt x="0" y="275555"/>
                    </a:moveTo>
                    <a:cubicBezTo>
                      <a:pt x="-21254" y="110260"/>
                      <a:pt x="110206" y="4941"/>
                      <a:pt x="275555" y="0"/>
                    </a:cubicBezTo>
                    <a:cubicBezTo>
                      <a:pt x="425228" y="-63553"/>
                      <a:pt x="659082" y="38022"/>
                      <a:pt x="932010" y="0"/>
                    </a:cubicBezTo>
                    <a:cubicBezTo>
                      <a:pt x="1204939" y="-38022"/>
                      <a:pt x="1331196" y="56894"/>
                      <a:pt x="1498948" y="0"/>
                    </a:cubicBezTo>
                    <a:cubicBezTo>
                      <a:pt x="1666700" y="-56894"/>
                      <a:pt x="1822684" y="5332"/>
                      <a:pt x="2036047" y="0"/>
                    </a:cubicBezTo>
                    <a:cubicBezTo>
                      <a:pt x="2249410" y="-5332"/>
                      <a:pt x="2530525" y="67532"/>
                      <a:pt x="2662663" y="0"/>
                    </a:cubicBezTo>
                    <a:cubicBezTo>
                      <a:pt x="2794801" y="-67532"/>
                      <a:pt x="3129673" y="39697"/>
                      <a:pt x="3259440" y="0"/>
                    </a:cubicBezTo>
                    <a:cubicBezTo>
                      <a:pt x="3428524" y="-27501"/>
                      <a:pt x="3523276" y="133669"/>
                      <a:pt x="3534995" y="275555"/>
                    </a:cubicBezTo>
                    <a:cubicBezTo>
                      <a:pt x="3539003" y="498552"/>
                      <a:pt x="3504804" y="695228"/>
                      <a:pt x="3534995" y="826649"/>
                    </a:cubicBezTo>
                    <a:cubicBezTo>
                      <a:pt x="3565186" y="958070"/>
                      <a:pt x="3488140" y="1219098"/>
                      <a:pt x="3534995" y="1377743"/>
                    </a:cubicBezTo>
                    <a:cubicBezTo>
                      <a:pt x="3517471" y="1528926"/>
                      <a:pt x="3427266" y="1610408"/>
                      <a:pt x="3259440" y="1653298"/>
                    </a:cubicBezTo>
                    <a:cubicBezTo>
                      <a:pt x="3064306" y="1694998"/>
                      <a:pt x="2797427" y="1632564"/>
                      <a:pt x="2632824" y="1653298"/>
                    </a:cubicBezTo>
                    <a:cubicBezTo>
                      <a:pt x="2468221" y="1674032"/>
                      <a:pt x="2219289" y="1612272"/>
                      <a:pt x="1976369" y="1653298"/>
                    </a:cubicBezTo>
                    <a:cubicBezTo>
                      <a:pt x="1733449" y="1694324"/>
                      <a:pt x="1516385" y="1649350"/>
                      <a:pt x="1319915" y="1653298"/>
                    </a:cubicBezTo>
                    <a:cubicBezTo>
                      <a:pt x="1123445" y="1657246"/>
                      <a:pt x="634259" y="1610735"/>
                      <a:pt x="275555" y="1653298"/>
                    </a:cubicBezTo>
                    <a:cubicBezTo>
                      <a:pt x="102284" y="1633431"/>
                      <a:pt x="-13803" y="1509295"/>
                      <a:pt x="0" y="1377743"/>
                    </a:cubicBezTo>
                    <a:cubicBezTo>
                      <a:pt x="-12106" y="1135114"/>
                      <a:pt x="41329" y="1091927"/>
                      <a:pt x="0" y="815627"/>
                    </a:cubicBezTo>
                    <a:cubicBezTo>
                      <a:pt x="-41329" y="539327"/>
                      <a:pt x="48956" y="478355"/>
                      <a:pt x="0" y="275555"/>
                    </a:cubicBezTo>
                    <a:close/>
                  </a:path>
                </a:pathLst>
              </a:custGeom>
              <a:noFill/>
              <a:ln>
                <a:solidFill>
                  <a:srgbClr val="FBBF6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D9EB7EB2-13F7-4A3E-8F57-C099831417A0}"/>
                </a:ext>
              </a:extLst>
            </p:cNvPr>
            <p:cNvSpPr/>
            <p:nvPr/>
          </p:nvSpPr>
          <p:spPr>
            <a:xfrm>
              <a:off x="634741" y="3526688"/>
              <a:ext cx="2648562" cy="274222"/>
            </a:xfrm>
            <a:prstGeom prst="roundRect">
              <a:avLst/>
            </a:prstGeom>
            <a:noFill/>
            <a:ln>
              <a:solidFill>
                <a:srgbClr val="44936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40" name="Google Shape;788;p41">
            <a:extLst>
              <a:ext uri="{FF2B5EF4-FFF2-40B4-BE49-F238E27FC236}">
                <a16:creationId xmlns:a16="http://schemas.microsoft.com/office/drawing/2014/main" id="{6D61A2EA-B6BD-40C0-B96F-F458A88E9B4C}"/>
              </a:ext>
            </a:extLst>
          </p:cNvPr>
          <p:cNvSpPr txBox="1">
            <a:spLocks/>
          </p:cNvSpPr>
          <p:nvPr/>
        </p:nvSpPr>
        <p:spPr>
          <a:xfrm>
            <a:off x="5688717" y="1966226"/>
            <a:ext cx="2077879" cy="285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100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ID" sz="1400" dirty="0" err="1">
                <a:solidFill>
                  <a:srgbClr val="449365"/>
                </a:solidFill>
              </a:rPr>
              <a:t>Webonetrics</a:t>
            </a:r>
            <a:endParaRPr lang="en-ID" sz="1400" dirty="0">
              <a:solidFill>
                <a:srgbClr val="449365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E8E1A7D-702E-4B39-9A65-D04F884DF5EC}"/>
              </a:ext>
            </a:extLst>
          </p:cNvPr>
          <p:cNvSpPr/>
          <p:nvPr/>
        </p:nvSpPr>
        <p:spPr>
          <a:xfrm>
            <a:off x="5548285" y="2024571"/>
            <a:ext cx="168443" cy="168443"/>
          </a:xfrm>
          <a:prstGeom prst="ellipse">
            <a:avLst/>
          </a:prstGeom>
          <a:solidFill>
            <a:srgbClr val="FBB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2" name="Google Shape;788;p41">
            <a:extLst>
              <a:ext uri="{FF2B5EF4-FFF2-40B4-BE49-F238E27FC236}">
                <a16:creationId xmlns:a16="http://schemas.microsoft.com/office/drawing/2014/main" id="{E4DFB5C3-DF9C-425A-8361-9FD8160A1E25}"/>
              </a:ext>
            </a:extLst>
          </p:cNvPr>
          <p:cNvSpPr txBox="1">
            <a:spLocks/>
          </p:cNvSpPr>
          <p:nvPr/>
        </p:nvSpPr>
        <p:spPr>
          <a:xfrm>
            <a:off x="5712568" y="2320024"/>
            <a:ext cx="3183781" cy="57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100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ID" sz="1200" dirty="0" err="1">
                <a:solidFill>
                  <a:schemeClr val="accent3"/>
                </a:solidFill>
              </a:rPr>
              <a:t>Mengukur</a:t>
            </a:r>
            <a:r>
              <a:rPr lang="en-ID" sz="1200" dirty="0">
                <a:solidFill>
                  <a:schemeClr val="accent3"/>
                </a:solidFill>
              </a:rPr>
              <a:t> </a:t>
            </a:r>
            <a:r>
              <a:rPr lang="en-ID" sz="1200" dirty="0" err="1">
                <a:solidFill>
                  <a:schemeClr val="accent3"/>
                </a:solidFill>
              </a:rPr>
              <a:t>kualitas</a:t>
            </a:r>
            <a:r>
              <a:rPr lang="en-ID" sz="1200" dirty="0">
                <a:solidFill>
                  <a:schemeClr val="accent3"/>
                </a:solidFill>
              </a:rPr>
              <a:t> output </a:t>
            </a:r>
            <a:r>
              <a:rPr lang="en-ID" sz="1200" dirty="0" err="1">
                <a:solidFill>
                  <a:schemeClr val="accent3"/>
                </a:solidFill>
              </a:rPr>
              <a:t>layanan</a:t>
            </a:r>
            <a:r>
              <a:rPr lang="en-ID" sz="1200" dirty="0">
                <a:solidFill>
                  <a:schemeClr val="accent3"/>
                </a:solidFill>
              </a:rPr>
              <a:t> BLU </a:t>
            </a:r>
            <a:r>
              <a:rPr lang="en-ID" sz="1200" dirty="0" err="1">
                <a:solidFill>
                  <a:schemeClr val="accent3"/>
                </a:solidFill>
              </a:rPr>
              <a:t>berdasarkan</a:t>
            </a:r>
            <a:r>
              <a:rPr lang="en-ID" sz="1200" dirty="0">
                <a:solidFill>
                  <a:schemeClr val="accent3"/>
                </a:solidFill>
              </a:rPr>
              <a:t> </a:t>
            </a:r>
            <a:r>
              <a:rPr lang="en-ID" sz="1200" dirty="0" err="1">
                <a:solidFill>
                  <a:schemeClr val="accent3"/>
                </a:solidFill>
              </a:rPr>
              <a:t>peringkat</a:t>
            </a:r>
            <a:r>
              <a:rPr lang="en-ID" sz="1200" dirty="0">
                <a:solidFill>
                  <a:schemeClr val="accent3"/>
                </a:solidFill>
              </a:rPr>
              <a:t> webometrics yang </a:t>
            </a:r>
            <a:r>
              <a:rPr lang="en-ID" sz="1200" dirty="0" err="1">
                <a:solidFill>
                  <a:schemeClr val="accent3"/>
                </a:solidFill>
              </a:rPr>
              <a:t>diukur</a:t>
            </a:r>
            <a:r>
              <a:rPr lang="en-ID" sz="1200" dirty="0">
                <a:solidFill>
                  <a:schemeClr val="accent3"/>
                </a:solidFill>
              </a:rPr>
              <a:t> </a:t>
            </a:r>
            <a:r>
              <a:rPr lang="en-ID" sz="1200" dirty="0" err="1">
                <a:solidFill>
                  <a:schemeClr val="accent3"/>
                </a:solidFill>
              </a:rPr>
              <a:t>berbasis</a:t>
            </a:r>
            <a:r>
              <a:rPr lang="en-ID" sz="1200" dirty="0">
                <a:solidFill>
                  <a:schemeClr val="accent3"/>
                </a:solidFill>
              </a:rPr>
              <a:t> pada 3 </a:t>
            </a:r>
            <a:r>
              <a:rPr lang="en-ID" sz="1200" dirty="0" err="1">
                <a:solidFill>
                  <a:schemeClr val="accent3"/>
                </a:solidFill>
              </a:rPr>
              <a:t>kriteria</a:t>
            </a:r>
            <a:r>
              <a:rPr lang="en-ID" sz="1200" dirty="0">
                <a:solidFill>
                  <a:schemeClr val="accent3"/>
                </a:solidFill>
              </a:rPr>
              <a:t> (visibility, transparency,  dan excellence)</a:t>
            </a:r>
          </a:p>
        </p:txBody>
      </p:sp>
      <p:sp>
        <p:nvSpPr>
          <p:cNvPr id="43" name="Google Shape;788;p41">
            <a:extLst>
              <a:ext uri="{FF2B5EF4-FFF2-40B4-BE49-F238E27FC236}">
                <a16:creationId xmlns:a16="http://schemas.microsoft.com/office/drawing/2014/main" id="{E60C016F-C89D-4CEC-B649-3B8EE0669A1D}"/>
              </a:ext>
            </a:extLst>
          </p:cNvPr>
          <p:cNvSpPr txBox="1">
            <a:spLocks/>
          </p:cNvSpPr>
          <p:nvPr/>
        </p:nvSpPr>
        <p:spPr>
          <a:xfrm>
            <a:off x="5712569" y="2855930"/>
            <a:ext cx="2776516" cy="57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100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pl-PL" sz="1200" dirty="0">
                <a:solidFill>
                  <a:schemeClr val="accent3"/>
                </a:solidFill>
              </a:rPr>
              <a:t>Webo Rank TA(X-3) - Webo Rank TA(X-2)</a:t>
            </a:r>
            <a:endParaRPr lang="en-ID" sz="1200" dirty="0">
              <a:solidFill>
                <a:schemeClr val="accent3"/>
              </a:solidFill>
            </a:endParaRPr>
          </a:p>
        </p:txBody>
      </p:sp>
      <p:sp>
        <p:nvSpPr>
          <p:cNvPr id="44" name="Google Shape;788;p41">
            <a:extLst>
              <a:ext uri="{FF2B5EF4-FFF2-40B4-BE49-F238E27FC236}">
                <a16:creationId xmlns:a16="http://schemas.microsoft.com/office/drawing/2014/main" id="{329EDBD7-3422-49A8-9C97-C0C856D20DF9}"/>
              </a:ext>
            </a:extLst>
          </p:cNvPr>
          <p:cNvSpPr txBox="1">
            <a:spLocks/>
          </p:cNvSpPr>
          <p:nvPr/>
        </p:nvSpPr>
        <p:spPr>
          <a:xfrm>
            <a:off x="5712569" y="3313187"/>
            <a:ext cx="3183782" cy="46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100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nn-NO" sz="1200" dirty="0">
                <a:solidFill>
                  <a:schemeClr val="accent3"/>
                </a:solidFill>
              </a:rPr>
              <a:t>Nilai positif berarti terjadi peningkatan kualitas output layanan di bandingkan tahun sebelumnya</a:t>
            </a:r>
            <a:endParaRPr lang="en-ID" sz="1200" dirty="0">
              <a:solidFill>
                <a:schemeClr val="accent3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59BCBBC-DDAF-4019-A27C-B98DBDA485E5}"/>
              </a:ext>
            </a:extLst>
          </p:cNvPr>
          <p:cNvSpPr/>
          <p:nvPr/>
        </p:nvSpPr>
        <p:spPr>
          <a:xfrm>
            <a:off x="5361356" y="1913291"/>
            <a:ext cx="3534995" cy="2026692"/>
          </a:xfrm>
          <a:custGeom>
            <a:avLst/>
            <a:gdLst>
              <a:gd name="connsiteX0" fmla="*/ 0 w 3534995"/>
              <a:gd name="connsiteY0" fmla="*/ 337789 h 2026692"/>
              <a:gd name="connsiteX1" fmla="*/ 337789 w 3534995"/>
              <a:gd name="connsiteY1" fmla="*/ 0 h 2026692"/>
              <a:gd name="connsiteX2" fmla="*/ 966861 w 3534995"/>
              <a:gd name="connsiteY2" fmla="*/ 0 h 2026692"/>
              <a:gd name="connsiteX3" fmla="*/ 1510150 w 3534995"/>
              <a:gd name="connsiteY3" fmla="*/ 0 h 2026692"/>
              <a:gd name="connsiteX4" fmla="*/ 2024845 w 3534995"/>
              <a:gd name="connsiteY4" fmla="*/ 0 h 2026692"/>
              <a:gd name="connsiteX5" fmla="*/ 2625323 w 3534995"/>
              <a:gd name="connsiteY5" fmla="*/ 0 h 2026692"/>
              <a:gd name="connsiteX6" fmla="*/ 3197206 w 3534995"/>
              <a:gd name="connsiteY6" fmla="*/ 0 h 2026692"/>
              <a:gd name="connsiteX7" fmla="*/ 3534995 w 3534995"/>
              <a:gd name="connsiteY7" fmla="*/ 337789 h 2026692"/>
              <a:gd name="connsiteX8" fmla="*/ 3534995 w 3534995"/>
              <a:gd name="connsiteY8" fmla="*/ 788160 h 2026692"/>
              <a:gd name="connsiteX9" fmla="*/ 3534995 w 3534995"/>
              <a:gd name="connsiteY9" fmla="*/ 1197998 h 2026692"/>
              <a:gd name="connsiteX10" fmla="*/ 3534995 w 3534995"/>
              <a:gd name="connsiteY10" fmla="*/ 1688903 h 2026692"/>
              <a:gd name="connsiteX11" fmla="*/ 3197206 w 3534995"/>
              <a:gd name="connsiteY11" fmla="*/ 2026692 h 2026692"/>
              <a:gd name="connsiteX12" fmla="*/ 2711105 w 3534995"/>
              <a:gd name="connsiteY12" fmla="*/ 2026692 h 2026692"/>
              <a:gd name="connsiteX13" fmla="*/ 2082033 w 3534995"/>
              <a:gd name="connsiteY13" fmla="*/ 2026692 h 2026692"/>
              <a:gd name="connsiteX14" fmla="*/ 1567338 w 3534995"/>
              <a:gd name="connsiteY14" fmla="*/ 2026692 h 2026692"/>
              <a:gd name="connsiteX15" fmla="*/ 995455 w 3534995"/>
              <a:gd name="connsiteY15" fmla="*/ 2026692 h 2026692"/>
              <a:gd name="connsiteX16" fmla="*/ 337789 w 3534995"/>
              <a:gd name="connsiteY16" fmla="*/ 2026692 h 2026692"/>
              <a:gd name="connsiteX17" fmla="*/ 0 w 3534995"/>
              <a:gd name="connsiteY17" fmla="*/ 1688903 h 2026692"/>
              <a:gd name="connsiteX18" fmla="*/ 0 w 3534995"/>
              <a:gd name="connsiteY18" fmla="*/ 1279065 h 2026692"/>
              <a:gd name="connsiteX19" fmla="*/ 0 w 3534995"/>
              <a:gd name="connsiteY19" fmla="*/ 801671 h 2026692"/>
              <a:gd name="connsiteX20" fmla="*/ 0 w 3534995"/>
              <a:gd name="connsiteY20" fmla="*/ 337789 h 202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34995" h="2026692" extrusionOk="0">
                <a:moveTo>
                  <a:pt x="0" y="337789"/>
                </a:moveTo>
                <a:cubicBezTo>
                  <a:pt x="-8943" y="145717"/>
                  <a:pt x="125982" y="9477"/>
                  <a:pt x="337789" y="0"/>
                </a:cubicBezTo>
                <a:cubicBezTo>
                  <a:pt x="623872" y="-5770"/>
                  <a:pt x="766779" y="6772"/>
                  <a:pt x="966861" y="0"/>
                </a:cubicBezTo>
                <a:cubicBezTo>
                  <a:pt x="1166943" y="-6772"/>
                  <a:pt x="1328123" y="62865"/>
                  <a:pt x="1510150" y="0"/>
                </a:cubicBezTo>
                <a:cubicBezTo>
                  <a:pt x="1692177" y="-62865"/>
                  <a:pt x="1803055" y="32214"/>
                  <a:pt x="2024845" y="0"/>
                </a:cubicBezTo>
                <a:cubicBezTo>
                  <a:pt x="2246635" y="-32214"/>
                  <a:pt x="2437809" y="51563"/>
                  <a:pt x="2625323" y="0"/>
                </a:cubicBezTo>
                <a:cubicBezTo>
                  <a:pt x="2812837" y="-51563"/>
                  <a:pt x="3037504" y="27789"/>
                  <a:pt x="3197206" y="0"/>
                </a:cubicBezTo>
                <a:cubicBezTo>
                  <a:pt x="3412049" y="-46033"/>
                  <a:pt x="3506389" y="176372"/>
                  <a:pt x="3534995" y="337789"/>
                </a:cubicBezTo>
                <a:cubicBezTo>
                  <a:pt x="3541156" y="543793"/>
                  <a:pt x="3486232" y="641944"/>
                  <a:pt x="3534995" y="788160"/>
                </a:cubicBezTo>
                <a:cubicBezTo>
                  <a:pt x="3583758" y="934376"/>
                  <a:pt x="3511627" y="1107037"/>
                  <a:pt x="3534995" y="1197998"/>
                </a:cubicBezTo>
                <a:cubicBezTo>
                  <a:pt x="3558363" y="1288959"/>
                  <a:pt x="3513952" y="1523135"/>
                  <a:pt x="3534995" y="1688903"/>
                </a:cubicBezTo>
                <a:cubicBezTo>
                  <a:pt x="3548266" y="1895214"/>
                  <a:pt x="3388387" y="2074593"/>
                  <a:pt x="3197206" y="2026692"/>
                </a:cubicBezTo>
                <a:cubicBezTo>
                  <a:pt x="3062109" y="2048057"/>
                  <a:pt x="2907751" y="2020251"/>
                  <a:pt x="2711105" y="2026692"/>
                </a:cubicBezTo>
                <a:cubicBezTo>
                  <a:pt x="2514459" y="2033133"/>
                  <a:pt x="2327372" y="1995326"/>
                  <a:pt x="2082033" y="2026692"/>
                </a:cubicBezTo>
                <a:cubicBezTo>
                  <a:pt x="1836694" y="2058058"/>
                  <a:pt x="1724154" y="1997609"/>
                  <a:pt x="1567338" y="2026692"/>
                </a:cubicBezTo>
                <a:cubicBezTo>
                  <a:pt x="1410523" y="2055775"/>
                  <a:pt x="1246847" y="1975501"/>
                  <a:pt x="995455" y="2026692"/>
                </a:cubicBezTo>
                <a:cubicBezTo>
                  <a:pt x="744063" y="2077883"/>
                  <a:pt x="588117" y="1953910"/>
                  <a:pt x="337789" y="2026692"/>
                </a:cubicBezTo>
                <a:cubicBezTo>
                  <a:pt x="148086" y="2017226"/>
                  <a:pt x="21222" y="1871148"/>
                  <a:pt x="0" y="1688903"/>
                </a:cubicBezTo>
                <a:cubicBezTo>
                  <a:pt x="-46024" y="1489108"/>
                  <a:pt x="18336" y="1427141"/>
                  <a:pt x="0" y="1279065"/>
                </a:cubicBezTo>
                <a:cubicBezTo>
                  <a:pt x="-18336" y="1130989"/>
                  <a:pt x="20922" y="971666"/>
                  <a:pt x="0" y="801671"/>
                </a:cubicBezTo>
                <a:cubicBezTo>
                  <a:pt x="-20922" y="631676"/>
                  <a:pt x="34757" y="459053"/>
                  <a:pt x="0" y="337789"/>
                </a:cubicBezTo>
                <a:close/>
              </a:path>
            </a:pathLst>
          </a:custGeom>
          <a:noFill/>
          <a:ln>
            <a:solidFill>
              <a:srgbClr val="FBBF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D32FC03-90F5-4430-B309-7EB493524669}"/>
              </a:ext>
            </a:extLst>
          </p:cNvPr>
          <p:cNvSpPr/>
          <p:nvPr/>
        </p:nvSpPr>
        <p:spPr>
          <a:xfrm>
            <a:off x="5748448" y="3013047"/>
            <a:ext cx="2648562" cy="274222"/>
          </a:xfrm>
          <a:prstGeom prst="roundRect">
            <a:avLst/>
          </a:prstGeom>
          <a:noFill/>
          <a:ln>
            <a:solidFill>
              <a:srgbClr val="44936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8292D24-0007-4190-AA07-998F976D5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638" y="4299449"/>
            <a:ext cx="947362" cy="94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8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41"/>
          <p:cNvGrpSpPr/>
          <p:nvPr/>
        </p:nvGrpSpPr>
        <p:grpSpPr>
          <a:xfrm>
            <a:off x="5241750" y="918452"/>
            <a:ext cx="542964" cy="465786"/>
            <a:chOff x="5241750" y="918452"/>
            <a:chExt cx="542964" cy="465786"/>
          </a:xfrm>
        </p:grpSpPr>
        <p:sp>
          <p:nvSpPr>
            <p:cNvPr id="866" name="Google Shape;866;p41"/>
            <p:cNvSpPr/>
            <p:nvPr/>
          </p:nvSpPr>
          <p:spPr>
            <a:xfrm>
              <a:off x="5241750" y="918452"/>
              <a:ext cx="246376" cy="285134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1"/>
            <p:cNvSpPr/>
            <p:nvPr/>
          </p:nvSpPr>
          <p:spPr>
            <a:xfrm>
              <a:off x="5628558" y="1203517"/>
              <a:ext cx="156156" cy="180721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788;p41">
            <a:extLst>
              <a:ext uri="{FF2B5EF4-FFF2-40B4-BE49-F238E27FC236}">
                <a16:creationId xmlns:a16="http://schemas.microsoft.com/office/drawing/2014/main" id="{F3C91C6F-0746-4DA2-8978-041F38AED474}"/>
              </a:ext>
            </a:extLst>
          </p:cNvPr>
          <p:cNvSpPr txBox="1">
            <a:spLocks/>
          </p:cNvSpPr>
          <p:nvPr/>
        </p:nvSpPr>
        <p:spPr>
          <a:xfrm>
            <a:off x="336887" y="125441"/>
            <a:ext cx="2130151" cy="50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100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ID" sz="2800" dirty="0" err="1">
                <a:solidFill>
                  <a:schemeClr val="accent1">
                    <a:lumMod val="75000"/>
                  </a:schemeClr>
                </a:solidFill>
              </a:rPr>
              <a:t>Produktivitas</a:t>
            </a:r>
            <a:endParaRPr lang="en-ID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Google Shape;788;p41">
            <a:extLst>
              <a:ext uri="{FF2B5EF4-FFF2-40B4-BE49-F238E27FC236}">
                <a16:creationId xmlns:a16="http://schemas.microsoft.com/office/drawing/2014/main" id="{FD66A8E8-F313-4F80-945C-81D7DBCF9726}"/>
              </a:ext>
            </a:extLst>
          </p:cNvPr>
          <p:cNvSpPr txBox="1">
            <a:spLocks/>
          </p:cNvSpPr>
          <p:nvPr/>
        </p:nvSpPr>
        <p:spPr>
          <a:xfrm>
            <a:off x="0" y="125441"/>
            <a:ext cx="336887" cy="50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100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ID" sz="2800" dirty="0">
                <a:solidFill>
                  <a:schemeClr val="bg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5" name="Google Shape;788;p41">
            <a:extLst>
              <a:ext uri="{FF2B5EF4-FFF2-40B4-BE49-F238E27FC236}">
                <a16:creationId xmlns:a16="http://schemas.microsoft.com/office/drawing/2014/main" id="{8B2CF0EE-4DF4-4720-B201-FB33646B6124}"/>
              </a:ext>
            </a:extLst>
          </p:cNvPr>
          <p:cNvSpPr txBox="1">
            <a:spLocks/>
          </p:cNvSpPr>
          <p:nvPr/>
        </p:nvSpPr>
        <p:spPr>
          <a:xfrm>
            <a:off x="336886" y="573377"/>
            <a:ext cx="3986758" cy="285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100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ID" sz="1400" dirty="0">
                <a:solidFill>
                  <a:schemeClr val="accent3"/>
                </a:solidFill>
              </a:rPr>
              <a:t>Target Output </a:t>
            </a:r>
            <a:r>
              <a:rPr lang="en-ID" sz="1400" dirty="0" err="1">
                <a:solidFill>
                  <a:schemeClr val="accent3"/>
                </a:solidFill>
              </a:rPr>
              <a:t>Layanan</a:t>
            </a:r>
            <a:r>
              <a:rPr lang="en-ID" sz="1400" dirty="0">
                <a:solidFill>
                  <a:schemeClr val="accent3"/>
                </a:solidFill>
              </a:rPr>
              <a:t> (TOL)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1B8D05-3750-4184-B545-0982F71CCBD4}"/>
              </a:ext>
            </a:extLst>
          </p:cNvPr>
          <p:cNvGrpSpPr/>
          <p:nvPr/>
        </p:nvGrpSpPr>
        <p:grpSpPr>
          <a:xfrm>
            <a:off x="247649" y="1930224"/>
            <a:ext cx="3534995" cy="1653298"/>
            <a:chOff x="247649" y="2720446"/>
            <a:chExt cx="3534995" cy="1653298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6F85EA09-5182-4DD7-85DE-C26243A44C4C}"/>
                </a:ext>
              </a:extLst>
            </p:cNvPr>
            <p:cNvGrpSpPr/>
            <p:nvPr/>
          </p:nvGrpSpPr>
          <p:grpSpPr>
            <a:xfrm>
              <a:off x="247649" y="2720446"/>
              <a:ext cx="3534995" cy="1653298"/>
              <a:chOff x="247650" y="918452"/>
              <a:chExt cx="3534995" cy="1653298"/>
            </a:xfrm>
          </p:grpSpPr>
          <p:sp>
            <p:nvSpPr>
              <p:cNvPr id="89" name="Google Shape;788;p41">
                <a:extLst>
                  <a:ext uri="{FF2B5EF4-FFF2-40B4-BE49-F238E27FC236}">
                    <a16:creationId xmlns:a16="http://schemas.microsoft.com/office/drawing/2014/main" id="{A57253A7-9D24-4E34-8B2B-F9C014117A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011" y="971387"/>
                <a:ext cx="2077879" cy="285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en-ID" sz="1400" dirty="0">
                    <a:solidFill>
                      <a:srgbClr val="449365"/>
                    </a:solidFill>
                  </a:rPr>
                  <a:t>TOL-</a:t>
                </a:r>
                <a:r>
                  <a:rPr lang="en-ID" sz="1400" dirty="0" err="1">
                    <a:solidFill>
                      <a:srgbClr val="449365"/>
                    </a:solidFill>
                  </a:rPr>
                  <a:t>Mahasiswa</a:t>
                </a:r>
                <a:endParaRPr lang="en-ID" sz="1400" dirty="0">
                  <a:solidFill>
                    <a:srgbClr val="449365"/>
                  </a:solidFill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8C073BF-007E-49AD-AA56-705CE54365DC}"/>
                  </a:ext>
                </a:extLst>
              </p:cNvPr>
              <p:cNvSpPr/>
              <p:nvPr/>
            </p:nvSpPr>
            <p:spPr>
              <a:xfrm>
                <a:off x="434579" y="1029732"/>
                <a:ext cx="168443" cy="168443"/>
              </a:xfrm>
              <a:prstGeom prst="ellipse">
                <a:avLst/>
              </a:prstGeom>
              <a:solidFill>
                <a:srgbClr val="FBBF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91" name="Google Shape;788;p41">
                <a:extLst>
                  <a:ext uri="{FF2B5EF4-FFF2-40B4-BE49-F238E27FC236}">
                    <a16:creationId xmlns:a16="http://schemas.microsoft.com/office/drawing/2014/main" id="{9106C82E-21F4-44A9-AE50-9615A4D814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863" y="1178428"/>
                <a:ext cx="3038492" cy="571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en-ID" sz="1200" dirty="0" err="1">
                    <a:solidFill>
                      <a:schemeClr val="accent3"/>
                    </a:solidFill>
                  </a:rPr>
                  <a:t>Mengukur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peningkatan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output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layanan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(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jumlah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mahasiswa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)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antar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periode</a:t>
                </a:r>
                <a:endParaRPr lang="en-ID" sz="12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92" name="Google Shape;788;p41">
                <a:extLst>
                  <a:ext uri="{FF2B5EF4-FFF2-40B4-BE49-F238E27FC236}">
                    <a16:creationId xmlns:a16="http://schemas.microsoft.com/office/drawing/2014/main" id="{429D8FF6-6408-4B19-BFB3-A14DB347F1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863" y="1567577"/>
                <a:ext cx="2776516" cy="571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sv-SE" sz="1200" dirty="0">
                    <a:solidFill>
                      <a:schemeClr val="accent3"/>
                    </a:solidFill>
                  </a:rPr>
                  <a:t>∑ Mahasiswa TA(X)  </a:t>
                </a:r>
              </a:p>
              <a:p>
                <a:r>
                  <a:rPr lang="sv-SE" sz="1200" dirty="0">
                    <a:solidFill>
                      <a:schemeClr val="accent3"/>
                    </a:solidFill>
                  </a:rPr>
                  <a:t>∑ Mahasiswa TA(X-1)</a:t>
                </a:r>
                <a:endParaRPr lang="en-ID" sz="12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94" name="Google Shape;788;p41">
                <a:extLst>
                  <a:ext uri="{FF2B5EF4-FFF2-40B4-BE49-F238E27FC236}">
                    <a16:creationId xmlns:a16="http://schemas.microsoft.com/office/drawing/2014/main" id="{9C0CC530-D9A4-4230-B9C3-77E192BB2B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863" y="2086923"/>
                <a:ext cx="3183782" cy="464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nn-NO" sz="1200" dirty="0">
                    <a:solidFill>
                      <a:schemeClr val="accent3"/>
                    </a:solidFill>
                  </a:rPr>
                  <a:t>Nilai &gt; 1 berarti terjadi peningkatan output layanan di bandingkan tahun sebelumnya</a:t>
                </a:r>
                <a:endParaRPr lang="en-ID" sz="12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D8883A7C-00BA-43CF-A9D5-5B2BAED203D7}"/>
                  </a:ext>
                </a:extLst>
              </p:cNvPr>
              <p:cNvSpPr/>
              <p:nvPr/>
            </p:nvSpPr>
            <p:spPr>
              <a:xfrm>
                <a:off x="247650" y="918452"/>
                <a:ext cx="3534995" cy="1653298"/>
              </a:xfrm>
              <a:custGeom>
                <a:avLst/>
                <a:gdLst>
                  <a:gd name="connsiteX0" fmla="*/ 0 w 3534995"/>
                  <a:gd name="connsiteY0" fmla="*/ 275555 h 1653298"/>
                  <a:gd name="connsiteX1" fmla="*/ 275555 w 3534995"/>
                  <a:gd name="connsiteY1" fmla="*/ 0 h 1653298"/>
                  <a:gd name="connsiteX2" fmla="*/ 932010 w 3534995"/>
                  <a:gd name="connsiteY2" fmla="*/ 0 h 1653298"/>
                  <a:gd name="connsiteX3" fmla="*/ 1498948 w 3534995"/>
                  <a:gd name="connsiteY3" fmla="*/ 0 h 1653298"/>
                  <a:gd name="connsiteX4" fmla="*/ 2036047 w 3534995"/>
                  <a:gd name="connsiteY4" fmla="*/ 0 h 1653298"/>
                  <a:gd name="connsiteX5" fmla="*/ 2662663 w 3534995"/>
                  <a:gd name="connsiteY5" fmla="*/ 0 h 1653298"/>
                  <a:gd name="connsiteX6" fmla="*/ 3259440 w 3534995"/>
                  <a:gd name="connsiteY6" fmla="*/ 0 h 1653298"/>
                  <a:gd name="connsiteX7" fmla="*/ 3534995 w 3534995"/>
                  <a:gd name="connsiteY7" fmla="*/ 275555 h 1653298"/>
                  <a:gd name="connsiteX8" fmla="*/ 3534995 w 3534995"/>
                  <a:gd name="connsiteY8" fmla="*/ 826649 h 1653298"/>
                  <a:gd name="connsiteX9" fmla="*/ 3534995 w 3534995"/>
                  <a:gd name="connsiteY9" fmla="*/ 1377743 h 1653298"/>
                  <a:gd name="connsiteX10" fmla="*/ 3259440 w 3534995"/>
                  <a:gd name="connsiteY10" fmla="*/ 1653298 h 1653298"/>
                  <a:gd name="connsiteX11" fmla="*/ 2632824 w 3534995"/>
                  <a:gd name="connsiteY11" fmla="*/ 1653298 h 1653298"/>
                  <a:gd name="connsiteX12" fmla="*/ 1976369 w 3534995"/>
                  <a:gd name="connsiteY12" fmla="*/ 1653298 h 1653298"/>
                  <a:gd name="connsiteX13" fmla="*/ 1319915 w 3534995"/>
                  <a:gd name="connsiteY13" fmla="*/ 1653298 h 1653298"/>
                  <a:gd name="connsiteX14" fmla="*/ 275555 w 3534995"/>
                  <a:gd name="connsiteY14" fmla="*/ 1653298 h 1653298"/>
                  <a:gd name="connsiteX15" fmla="*/ 0 w 3534995"/>
                  <a:gd name="connsiteY15" fmla="*/ 1377743 h 1653298"/>
                  <a:gd name="connsiteX16" fmla="*/ 0 w 3534995"/>
                  <a:gd name="connsiteY16" fmla="*/ 815627 h 1653298"/>
                  <a:gd name="connsiteX17" fmla="*/ 0 w 3534995"/>
                  <a:gd name="connsiteY17" fmla="*/ 275555 h 165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34995" h="1653298" extrusionOk="0">
                    <a:moveTo>
                      <a:pt x="0" y="275555"/>
                    </a:moveTo>
                    <a:cubicBezTo>
                      <a:pt x="-21254" y="110260"/>
                      <a:pt x="110206" y="4941"/>
                      <a:pt x="275555" y="0"/>
                    </a:cubicBezTo>
                    <a:cubicBezTo>
                      <a:pt x="425228" y="-63553"/>
                      <a:pt x="659082" y="38022"/>
                      <a:pt x="932010" y="0"/>
                    </a:cubicBezTo>
                    <a:cubicBezTo>
                      <a:pt x="1204939" y="-38022"/>
                      <a:pt x="1331196" y="56894"/>
                      <a:pt x="1498948" y="0"/>
                    </a:cubicBezTo>
                    <a:cubicBezTo>
                      <a:pt x="1666700" y="-56894"/>
                      <a:pt x="1822684" y="5332"/>
                      <a:pt x="2036047" y="0"/>
                    </a:cubicBezTo>
                    <a:cubicBezTo>
                      <a:pt x="2249410" y="-5332"/>
                      <a:pt x="2530525" y="67532"/>
                      <a:pt x="2662663" y="0"/>
                    </a:cubicBezTo>
                    <a:cubicBezTo>
                      <a:pt x="2794801" y="-67532"/>
                      <a:pt x="3129673" y="39697"/>
                      <a:pt x="3259440" y="0"/>
                    </a:cubicBezTo>
                    <a:cubicBezTo>
                      <a:pt x="3428524" y="-27501"/>
                      <a:pt x="3523276" y="133669"/>
                      <a:pt x="3534995" y="275555"/>
                    </a:cubicBezTo>
                    <a:cubicBezTo>
                      <a:pt x="3539003" y="498552"/>
                      <a:pt x="3504804" y="695228"/>
                      <a:pt x="3534995" y="826649"/>
                    </a:cubicBezTo>
                    <a:cubicBezTo>
                      <a:pt x="3565186" y="958070"/>
                      <a:pt x="3488140" y="1219098"/>
                      <a:pt x="3534995" y="1377743"/>
                    </a:cubicBezTo>
                    <a:cubicBezTo>
                      <a:pt x="3517471" y="1528926"/>
                      <a:pt x="3427266" y="1610408"/>
                      <a:pt x="3259440" y="1653298"/>
                    </a:cubicBezTo>
                    <a:cubicBezTo>
                      <a:pt x="3064306" y="1694998"/>
                      <a:pt x="2797427" y="1632564"/>
                      <a:pt x="2632824" y="1653298"/>
                    </a:cubicBezTo>
                    <a:cubicBezTo>
                      <a:pt x="2468221" y="1674032"/>
                      <a:pt x="2219289" y="1612272"/>
                      <a:pt x="1976369" y="1653298"/>
                    </a:cubicBezTo>
                    <a:cubicBezTo>
                      <a:pt x="1733449" y="1694324"/>
                      <a:pt x="1516385" y="1649350"/>
                      <a:pt x="1319915" y="1653298"/>
                    </a:cubicBezTo>
                    <a:cubicBezTo>
                      <a:pt x="1123445" y="1657246"/>
                      <a:pt x="634259" y="1610735"/>
                      <a:pt x="275555" y="1653298"/>
                    </a:cubicBezTo>
                    <a:cubicBezTo>
                      <a:pt x="102284" y="1633431"/>
                      <a:pt x="-13803" y="1509295"/>
                      <a:pt x="0" y="1377743"/>
                    </a:cubicBezTo>
                    <a:cubicBezTo>
                      <a:pt x="-12106" y="1135114"/>
                      <a:pt x="41329" y="1091927"/>
                      <a:pt x="0" y="815627"/>
                    </a:cubicBezTo>
                    <a:cubicBezTo>
                      <a:pt x="-41329" y="539327"/>
                      <a:pt x="48956" y="478355"/>
                      <a:pt x="0" y="275555"/>
                    </a:cubicBezTo>
                    <a:close/>
                  </a:path>
                </a:pathLst>
              </a:custGeom>
              <a:noFill/>
              <a:ln>
                <a:solidFill>
                  <a:srgbClr val="FBBF6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D9EB7EB2-13F7-4A3E-8F57-C099831417A0}"/>
                </a:ext>
              </a:extLst>
            </p:cNvPr>
            <p:cNvSpPr/>
            <p:nvPr/>
          </p:nvSpPr>
          <p:spPr>
            <a:xfrm>
              <a:off x="634741" y="3470242"/>
              <a:ext cx="1442415" cy="414771"/>
            </a:xfrm>
            <a:prstGeom prst="roundRect">
              <a:avLst/>
            </a:prstGeom>
            <a:noFill/>
            <a:ln>
              <a:solidFill>
                <a:srgbClr val="44936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2CC7272-C219-4B1B-B13D-CF688EE4A2BC}"/>
              </a:ext>
            </a:extLst>
          </p:cNvPr>
          <p:cNvCxnSpPr>
            <a:cxnSpLocks/>
          </p:cNvCxnSpPr>
          <p:nvPr/>
        </p:nvCxnSpPr>
        <p:spPr>
          <a:xfrm>
            <a:off x="689662" y="2853812"/>
            <a:ext cx="12089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C6C74-2E7A-4F43-B941-F619B7337515}"/>
              </a:ext>
            </a:extLst>
          </p:cNvPr>
          <p:cNvGrpSpPr/>
          <p:nvPr/>
        </p:nvGrpSpPr>
        <p:grpSpPr>
          <a:xfrm>
            <a:off x="5361358" y="1910284"/>
            <a:ext cx="3534995" cy="1653298"/>
            <a:chOff x="247649" y="2720446"/>
            <a:chExt cx="3534995" cy="165329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61B7234-1896-4A53-850B-28BED7096CC3}"/>
                </a:ext>
              </a:extLst>
            </p:cNvPr>
            <p:cNvGrpSpPr/>
            <p:nvPr/>
          </p:nvGrpSpPr>
          <p:grpSpPr>
            <a:xfrm>
              <a:off x="247649" y="2720446"/>
              <a:ext cx="3534995" cy="1653298"/>
              <a:chOff x="247650" y="918452"/>
              <a:chExt cx="3534995" cy="1653298"/>
            </a:xfrm>
          </p:grpSpPr>
          <p:sp>
            <p:nvSpPr>
              <p:cNvPr id="47" name="Google Shape;788;p41">
                <a:extLst>
                  <a:ext uri="{FF2B5EF4-FFF2-40B4-BE49-F238E27FC236}">
                    <a16:creationId xmlns:a16="http://schemas.microsoft.com/office/drawing/2014/main" id="{47BEAC9F-80DB-4600-8829-B7BAEC3D5C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011" y="971387"/>
                <a:ext cx="2077879" cy="285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en-ID" sz="1400" dirty="0">
                    <a:solidFill>
                      <a:srgbClr val="449365"/>
                    </a:solidFill>
                  </a:rPr>
                  <a:t>TOL-</a:t>
                </a:r>
                <a:r>
                  <a:rPr lang="en-ID" sz="1400" dirty="0" err="1">
                    <a:solidFill>
                      <a:srgbClr val="449365"/>
                    </a:solidFill>
                  </a:rPr>
                  <a:t>Pendapatan</a:t>
                </a:r>
                <a:endParaRPr lang="en-ID" sz="1400" dirty="0">
                  <a:solidFill>
                    <a:srgbClr val="449365"/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1AC84D6-9BB9-4DC9-808C-F37F68936C58}"/>
                  </a:ext>
                </a:extLst>
              </p:cNvPr>
              <p:cNvSpPr/>
              <p:nvPr/>
            </p:nvSpPr>
            <p:spPr>
              <a:xfrm>
                <a:off x="434579" y="1029732"/>
                <a:ext cx="168443" cy="168443"/>
              </a:xfrm>
              <a:prstGeom prst="ellipse">
                <a:avLst/>
              </a:prstGeom>
              <a:solidFill>
                <a:srgbClr val="FBBF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49" name="Google Shape;788;p41">
                <a:extLst>
                  <a:ext uri="{FF2B5EF4-FFF2-40B4-BE49-F238E27FC236}">
                    <a16:creationId xmlns:a16="http://schemas.microsoft.com/office/drawing/2014/main" id="{ABF2B6E9-7E1A-4122-BF79-51F728E54F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863" y="1178428"/>
                <a:ext cx="3038492" cy="571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en-ID" sz="1200" dirty="0" err="1">
                    <a:solidFill>
                      <a:schemeClr val="accent3"/>
                    </a:solidFill>
                  </a:rPr>
                  <a:t>Mengukur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peningkatan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output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layanan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(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jumlah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PNBP)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antar</a:t>
                </a:r>
                <a:r>
                  <a:rPr lang="en-ID" sz="12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200" dirty="0" err="1">
                    <a:solidFill>
                      <a:schemeClr val="accent3"/>
                    </a:solidFill>
                  </a:rPr>
                  <a:t>periode</a:t>
                </a:r>
                <a:endParaRPr lang="en-ID" sz="12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0" name="Google Shape;788;p41">
                <a:extLst>
                  <a:ext uri="{FF2B5EF4-FFF2-40B4-BE49-F238E27FC236}">
                    <a16:creationId xmlns:a16="http://schemas.microsoft.com/office/drawing/2014/main" id="{268384E0-E71C-41FF-9DB3-93A4AECA04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863" y="1567577"/>
                <a:ext cx="2776516" cy="571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sv-SE" sz="1200" dirty="0">
                    <a:solidFill>
                      <a:schemeClr val="accent3"/>
                    </a:solidFill>
                  </a:rPr>
                  <a:t>∑ PNBP TA(X) </a:t>
                </a:r>
              </a:p>
              <a:p>
                <a:r>
                  <a:rPr lang="sv-SE" sz="1200" dirty="0">
                    <a:solidFill>
                      <a:schemeClr val="accent3"/>
                    </a:solidFill>
                  </a:rPr>
                  <a:t>∑ PNBP TA(X-1)</a:t>
                </a:r>
                <a:endParaRPr lang="en-ID" sz="12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1" name="Google Shape;788;p41">
                <a:extLst>
                  <a:ext uri="{FF2B5EF4-FFF2-40B4-BE49-F238E27FC236}">
                    <a16:creationId xmlns:a16="http://schemas.microsoft.com/office/drawing/2014/main" id="{89DA0330-5E6C-4F2A-AEE6-E8B350BC9B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863" y="2086923"/>
                <a:ext cx="3183782" cy="464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nn-NO" sz="1200" dirty="0">
                    <a:solidFill>
                      <a:schemeClr val="accent3"/>
                    </a:solidFill>
                  </a:rPr>
                  <a:t>Nilai &gt; 1 berarti terjadi peningkatan output (kenaikan PNBP) di bandingkan tahun sebelumnya</a:t>
                </a:r>
                <a:endParaRPr lang="en-ID" sz="12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F00CEA1-AA9A-4E32-BCAE-E339EBE09E6C}"/>
                  </a:ext>
                </a:extLst>
              </p:cNvPr>
              <p:cNvSpPr/>
              <p:nvPr/>
            </p:nvSpPr>
            <p:spPr>
              <a:xfrm>
                <a:off x="247650" y="918452"/>
                <a:ext cx="3534995" cy="1653298"/>
              </a:xfrm>
              <a:custGeom>
                <a:avLst/>
                <a:gdLst>
                  <a:gd name="connsiteX0" fmla="*/ 0 w 3534995"/>
                  <a:gd name="connsiteY0" fmla="*/ 275555 h 1653298"/>
                  <a:gd name="connsiteX1" fmla="*/ 275555 w 3534995"/>
                  <a:gd name="connsiteY1" fmla="*/ 0 h 1653298"/>
                  <a:gd name="connsiteX2" fmla="*/ 932010 w 3534995"/>
                  <a:gd name="connsiteY2" fmla="*/ 0 h 1653298"/>
                  <a:gd name="connsiteX3" fmla="*/ 1498948 w 3534995"/>
                  <a:gd name="connsiteY3" fmla="*/ 0 h 1653298"/>
                  <a:gd name="connsiteX4" fmla="*/ 2036047 w 3534995"/>
                  <a:gd name="connsiteY4" fmla="*/ 0 h 1653298"/>
                  <a:gd name="connsiteX5" fmla="*/ 2662663 w 3534995"/>
                  <a:gd name="connsiteY5" fmla="*/ 0 h 1653298"/>
                  <a:gd name="connsiteX6" fmla="*/ 3259440 w 3534995"/>
                  <a:gd name="connsiteY6" fmla="*/ 0 h 1653298"/>
                  <a:gd name="connsiteX7" fmla="*/ 3534995 w 3534995"/>
                  <a:gd name="connsiteY7" fmla="*/ 275555 h 1653298"/>
                  <a:gd name="connsiteX8" fmla="*/ 3534995 w 3534995"/>
                  <a:gd name="connsiteY8" fmla="*/ 826649 h 1653298"/>
                  <a:gd name="connsiteX9" fmla="*/ 3534995 w 3534995"/>
                  <a:gd name="connsiteY9" fmla="*/ 1377743 h 1653298"/>
                  <a:gd name="connsiteX10" fmla="*/ 3259440 w 3534995"/>
                  <a:gd name="connsiteY10" fmla="*/ 1653298 h 1653298"/>
                  <a:gd name="connsiteX11" fmla="*/ 2632824 w 3534995"/>
                  <a:gd name="connsiteY11" fmla="*/ 1653298 h 1653298"/>
                  <a:gd name="connsiteX12" fmla="*/ 1976369 w 3534995"/>
                  <a:gd name="connsiteY12" fmla="*/ 1653298 h 1653298"/>
                  <a:gd name="connsiteX13" fmla="*/ 1319915 w 3534995"/>
                  <a:gd name="connsiteY13" fmla="*/ 1653298 h 1653298"/>
                  <a:gd name="connsiteX14" fmla="*/ 275555 w 3534995"/>
                  <a:gd name="connsiteY14" fmla="*/ 1653298 h 1653298"/>
                  <a:gd name="connsiteX15" fmla="*/ 0 w 3534995"/>
                  <a:gd name="connsiteY15" fmla="*/ 1377743 h 1653298"/>
                  <a:gd name="connsiteX16" fmla="*/ 0 w 3534995"/>
                  <a:gd name="connsiteY16" fmla="*/ 815627 h 1653298"/>
                  <a:gd name="connsiteX17" fmla="*/ 0 w 3534995"/>
                  <a:gd name="connsiteY17" fmla="*/ 275555 h 165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34995" h="1653298" extrusionOk="0">
                    <a:moveTo>
                      <a:pt x="0" y="275555"/>
                    </a:moveTo>
                    <a:cubicBezTo>
                      <a:pt x="-21254" y="110260"/>
                      <a:pt x="110206" y="4941"/>
                      <a:pt x="275555" y="0"/>
                    </a:cubicBezTo>
                    <a:cubicBezTo>
                      <a:pt x="425228" y="-63553"/>
                      <a:pt x="659082" y="38022"/>
                      <a:pt x="932010" y="0"/>
                    </a:cubicBezTo>
                    <a:cubicBezTo>
                      <a:pt x="1204939" y="-38022"/>
                      <a:pt x="1331196" y="56894"/>
                      <a:pt x="1498948" y="0"/>
                    </a:cubicBezTo>
                    <a:cubicBezTo>
                      <a:pt x="1666700" y="-56894"/>
                      <a:pt x="1822684" y="5332"/>
                      <a:pt x="2036047" y="0"/>
                    </a:cubicBezTo>
                    <a:cubicBezTo>
                      <a:pt x="2249410" y="-5332"/>
                      <a:pt x="2530525" y="67532"/>
                      <a:pt x="2662663" y="0"/>
                    </a:cubicBezTo>
                    <a:cubicBezTo>
                      <a:pt x="2794801" y="-67532"/>
                      <a:pt x="3129673" y="39697"/>
                      <a:pt x="3259440" y="0"/>
                    </a:cubicBezTo>
                    <a:cubicBezTo>
                      <a:pt x="3428524" y="-27501"/>
                      <a:pt x="3523276" y="133669"/>
                      <a:pt x="3534995" y="275555"/>
                    </a:cubicBezTo>
                    <a:cubicBezTo>
                      <a:pt x="3539003" y="498552"/>
                      <a:pt x="3504804" y="695228"/>
                      <a:pt x="3534995" y="826649"/>
                    </a:cubicBezTo>
                    <a:cubicBezTo>
                      <a:pt x="3565186" y="958070"/>
                      <a:pt x="3488140" y="1219098"/>
                      <a:pt x="3534995" y="1377743"/>
                    </a:cubicBezTo>
                    <a:cubicBezTo>
                      <a:pt x="3517471" y="1528926"/>
                      <a:pt x="3427266" y="1610408"/>
                      <a:pt x="3259440" y="1653298"/>
                    </a:cubicBezTo>
                    <a:cubicBezTo>
                      <a:pt x="3064306" y="1694998"/>
                      <a:pt x="2797427" y="1632564"/>
                      <a:pt x="2632824" y="1653298"/>
                    </a:cubicBezTo>
                    <a:cubicBezTo>
                      <a:pt x="2468221" y="1674032"/>
                      <a:pt x="2219289" y="1612272"/>
                      <a:pt x="1976369" y="1653298"/>
                    </a:cubicBezTo>
                    <a:cubicBezTo>
                      <a:pt x="1733449" y="1694324"/>
                      <a:pt x="1516385" y="1649350"/>
                      <a:pt x="1319915" y="1653298"/>
                    </a:cubicBezTo>
                    <a:cubicBezTo>
                      <a:pt x="1123445" y="1657246"/>
                      <a:pt x="634259" y="1610735"/>
                      <a:pt x="275555" y="1653298"/>
                    </a:cubicBezTo>
                    <a:cubicBezTo>
                      <a:pt x="102284" y="1633431"/>
                      <a:pt x="-13803" y="1509295"/>
                      <a:pt x="0" y="1377743"/>
                    </a:cubicBezTo>
                    <a:cubicBezTo>
                      <a:pt x="-12106" y="1135114"/>
                      <a:pt x="41329" y="1091927"/>
                      <a:pt x="0" y="815627"/>
                    </a:cubicBezTo>
                    <a:cubicBezTo>
                      <a:pt x="-41329" y="539327"/>
                      <a:pt x="48956" y="478355"/>
                      <a:pt x="0" y="275555"/>
                    </a:cubicBezTo>
                    <a:close/>
                  </a:path>
                </a:pathLst>
              </a:custGeom>
              <a:noFill/>
              <a:ln>
                <a:solidFill>
                  <a:srgbClr val="FBBF6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9977EAB6-02AC-4CB7-B0D1-E9C5C2CF46C2}"/>
                </a:ext>
              </a:extLst>
            </p:cNvPr>
            <p:cNvSpPr/>
            <p:nvPr/>
          </p:nvSpPr>
          <p:spPr>
            <a:xfrm>
              <a:off x="634742" y="3470242"/>
              <a:ext cx="1137772" cy="414771"/>
            </a:xfrm>
            <a:prstGeom prst="roundRect">
              <a:avLst/>
            </a:prstGeom>
            <a:noFill/>
            <a:ln>
              <a:solidFill>
                <a:srgbClr val="44936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35299FE-DB7B-4108-9F1F-5428E3715248}"/>
              </a:ext>
            </a:extLst>
          </p:cNvPr>
          <p:cNvCxnSpPr>
            <a:cxnSpLocks/>
          </p:cNvCxnSpPr>
          <p:nvPr/>
        </p:nvCxnSpPr>
        <p:spPr>
          <a:xfrm>
            <a:off x="5803371" y="2833872"/>
            <a:ext cx="94738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10D698E6-85CA-46B1-8000-E7A560026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638" y="4299449"/>
            <a:ext cx="947362" cy="94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8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4BCC2AD1-951F-493B-ACDE-24871D6A7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638" y="4299449"/>
            <a:ext cx="947362" cy="947362"/>
          </a:xfrm>
          <a:prstGeom prst="rect">
            <a:avLst/>
          </a:prstGeom>
        </p:spPr>
      </p:pic>
      <p:grpSp>
        <p:nvGrpSpPr>
          <p:cNvPr id="865" name="Google Shape;865;p41"/>
          <p:cNvGrpSpPr/>
          <p:nvPr/>
        </p:nvGrpSpPr>
        <p:grpSpPr>
          <a:xfrm>
            <a:off x="5241750" y="918452"/>
            <a:ext cx="542964" cy="465786"/>
            <a:chOff x="5241750" y="918452"/>
            <a:chExt cx="542964" cy="465786"/>
          </a:xfrm>
        </p:grpSpPr>
        <p:sp>
          <p:nvSpPr>
            <p:cNvPr id="866" name="Google Shape;866;p41"/>
            <p:cNvSpPr/>
            <p:nvPr/>
          </p:nvSpPr>
          <p:spPr>
            <a:xfrm>
              <a:off x="5241750" y="918452"/>
              <a:ext cx="246376" cy="285134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1"/>
            <p:cNvSpPr/>
            <p:nvPr/>
          </p:nvSpPr>
          <p:spPr>
            <a:xfrm>
              <a:off x="5628558" y="1203517"/>
              <a:ext cx="156156" cy="180721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788;p41">
            <a:extLst>
              <a:ext uri="{FF2B5EF4-FFF2-40B4-BE49-F238E27FC236}">
                <a16:creationId xmlns:a16="http://schemas.microsoft.com/office/drawing/2014/main" id="{F3C91C6F-0746-4DA2-8978-041F38AED474}"/>
              </a:ext>
            </a:extLst>
          </p:cNvPr>
          <p:cNvSpPr txBox="1">
            <a:spLocks/>
          </p:cNvSpPr>
          <p:nvPr/>
        </p:nvSpPr>
        <p:spPr>
          <a:xfrm>
            <a:off x="336887" y="125441"/>
            <a:ext cx="2130151" cy="50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100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ID" sz="2800" dirty="0" err="1">
                <a:solidFill>
                  <a:schemeClr val="accent1">
                    <a:lumMod val="75000"/>
                  </a:schemeClr>
                </a:solidFill>
              </a:rPr>
              <a:t>Efisiensi</a:t>
            </a:r>
            <a:endParaRPr lang="en-ID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Google Shape;788;p41">
            <a:extLst>
              <a:ext uri="{FF2B5EF4-FFF2-40B4-BE49-F238E27FC236}">
                <a16:creationId xmlns:a16="http://schemas.microsoft.com/office/drawing/2014/main" id="{FD66A8E8-F313-4F80-945C-81D7DBCF9726}"/>
              </a:ext>
            </a:extLst>
          </p:cNvPr>
          <p:cNvSpPr txBox="1">
            <a:spLocks/>
          </p:cNvSpPr>
          <p:nvPr/>
        </p:nvSpPr>
        <p:spPr>
          <a:xfrm>
            <a:off x="0" y="125441"/>
            <a:ext cx="336887" cy="50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100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en-ID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3C640A-2A0F-4CA8-8626-881BF797742E}"/>
              </a:ext>
            </a:extLst>
          </p:cNvPr>
          <p:cNvGrpSpPr/>
          <p:nvPr/>
        </p:nvGrpSpPr>
        <p:grpSpPr>
          <a:xfrm>
            <a:off x="247649" y="573377"/>
            <a:ext cx="4075995" cy="2008614"/>
            <a:chOff x="247649" y="573377"/>
            <a:chExt cx="4075995" cy="200861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C847B6F-FCA1-4CCA-9F59-D95DF29F3680}"/>
                </a:ext>
              </a:extLst>
            </p:cNvPr>
            <p:cNvGrpSpPr/>
            <p:nvPr/>
          </p:nvGrpSpPr>
          <p:grpSpPr>
            <a:xfrm>
              <a:off x="247649" y="573377"/>
              <a:ext cx="4075995" cy="2008614"/>
              <a:chOff x="247649" y="573377"/>
              <a:chExt cx="4075995" cy="2008614"/>
            </a:xfrm>
          </p:grpSpPr>
          <p:sp>
            <p:nvSpPr>
              <p:cNvPr id="65" name="Google Shape;788;p41">
                <a:extLst>
                  <a:ext uri="{FF2B5EF4-FFF2-40B4-BE49-F238E27FC236}">
                    <a16:creationId xmlns:a16="http://schemas.microsoft.com/office/drawing/2014/main" id="{8B2CF0EE-4DF4-4720-B201-FB33646B61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886" y="573377"/>
                <a:ext cx="3986758" cy="285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en-ID" sz="1400" dirty="0" err="1">
                    <a:solidFill>
                      <a:schemeClr val="accent3"/>
                    </a:solidFill>
                  </a:rPr>
                  <a:t>Rasio</a:t>
                </a:r>
                <a:r>
                  <a:rPr lang="en-ID" sz="1400" dirty="0">
                    <a:solidFill>
                      <a:schemeClr val="accent3"/>
                    </a:solidFill>
                  </a:rPr>
                  <a:t> Bel SDM / Total SDM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41B8D05-3750-4184-B545-0982F71CCBD4}"/>
                  </a:ext>
                </a:extLst>
              </p:cNvPr>
              <p:cNvGrpSpPr/>
              <p:nvPr/>
            </p:nvGrpSpPr>
            <p:grpSpPr>
              <a:xfrm>
                <a:off x="247649" y="928693"/>
                <a:ext cx="3534995" cy="1653298"/>
                <a:chOff x="247649" y="2720446"/>
                <a:chExt cx="3534995" cy="1653298"/>
              </a:xfrm>
            </p:grpSpPr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6F85EA09-5182-4DD7-85DE-C26243A44C4C}"/>
                    </a:ext>
                  </a:extLst>
                </p:cNvPr>
                <p:cNvGrpSpPr/>
                <p:nvPr/>
              </p:nvGrpSpPr>
              <p:grpSpPr>
                <a:xfrm>
                  <a:off x="247649" y="2720446"/>
                  <a:ext cx="3534995" cy="1653298"/>
                  <a:chOff x="247650" y="918452"/>
                  <a:chExt cx="3534995" cy="1653298"/>
                </a:xfrm>
              </p:grpSpPr>
              <p:sp>
                <p:nvSpPr>
                  <p:cNvPr id="91" name="Google Shape;788;p41">
                    <a:extLst>
                      <a:ext uri="{FF2B5EF4-FFF2-40B4-BE49-F238E27FC236}">
                        <a16:creationId xmlns:a16="http://schemas.microsoft.com/office/drawing/2014/main" id="{9106C82E-21F4-44A9-AE50-9615A4D814D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98863" y="987907"/>
                    <a:ext cx="3038492" cy="5718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100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1pPr>
                    <a:lvl2pPr marR="0" lvl="1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2pPr>
                    <a:lvl3pPr marR="0" lvl="2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3pPr>
                    <a:lvl4pPr marR="0" lvl="3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4pPr>
                    <a:lvl5pPr marR="0" lvl="4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5pPr>
                    <a:lvl6pPr marR="0" lvl="5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6pPr>
                    <a:lvl7pPr marR="0" lvl="6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7pPr>
                    <a:lvl8pPr marR="0" lvl="7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8pPr>
                    <a:lvl9pPr marR="0" lvl="8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9pPr>
                  </a:lstStyle>
                  <a:p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Mengukur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seberapa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besar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belanja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SDM per 1 orang SDM-total</a:t>
                    </a:r>
                  </a:p>
                </p:txBody>
              </p:sp>
              <p:sp>
                <p:nvSpPr>
                  <p:cNvPr id="92" name="Google Shape;788;p41">
                    <a:extLst>
                      <a:ext uri="{FF2B5EF4-FFF2-40B4-BE49-F238E27FC236}">
                        <a16:creationId xmlns:a16="http://schemas.microsoft.com/office/drawing/2014/main" id="{429D8FF6-6408-4B19-BFB3-A14DB347F15F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98863" y="1433036"/>
                    <a:ext cx="2776516" cy="5718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100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1pPr>
                    <a:lvl2pPr marR="0" lvl="1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2pPr>
                    <a:lvl3pPr marR="0" lvl="2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3pPr>
                    <a:lvl4pPr marR="0" lvl="3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4pPr>
                    <a:lvl5pPr marR="0" lvl="4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5pPr>
                    <a:lvl6pPr marR="0" lvl="5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6pPr>
                    <a:lvl7pPr marR="0" lvl="6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7pPr>
                    <a:lvl8pPr marR="0" lvl="7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8pPr>
                    <a:lvl9pPr marR="0" lvl="8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9pPr>
                  </a:lstStyle>
                  <a:p>
                    <a:r>
                      <a:rPr lang="sv-SE" sz="1200" dirty="0">
                        <a:solidFill>
                          <a:schemeClr val="accent3"/>
                        </a:solidFill>
                      </a:rPr>
                      <a:t>Total Belanja SDM</a:t>
                    </a:r>
                  </a:p>
                  <a:p>
                    <a:r>
                      <a:rPr lang="sv-SE" sz="1200" dirty="0">
                        <a:solidFill>
                          <a:schemeClr val="accent3"/>
                        </a:solidFill>
                      </a:rPr>
                      <a:t> Total SDM </a:t>
                    </a:r>
                    <a:endParaRPr lang="en-ID" sz="1200" dirty="0">
                      <a:solidFill>
                        <a:schemeClr val="accent3"/>
                      </a:solidFill>
                    </a:endParaRPr>
                  </a:p>
                </p:txBody>
              </p:sp>
              <p:sp>
                <p:nvSpPr>
                  <p:cNvPr id="94" name="Google Shape;788;p41">
                    <a:extLst>
                      <a:ext uri="{FF2B5EF4-FFF2-40B4-BE49-F238E27FC236}">
                        <a16:creationId xmlns:a16="http://schemas.microsoft.com/office/drawing/2014/main" id="{9C0CC530-D9A4-4230-B9C3-77E192BB2BD3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98863" y="2086923"/>
                    <a:ext cx="3183782" cy="46488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100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1pPr>
                    <a:lvl2pPr marR="0" lvl="1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2pPr>
                    <a:lvl3pPr marR="0" lvl="2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3pPr>
                    <a:lvl4pPr marR="0" lvl="3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4pPr>
                    <a:lvl5pPr marR="0" lvl="4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5pPr>
                    <a:lvl6pPr marR="0" lvl="5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6pPr>
                    <a:lvl7pPr marR="0" lvl="6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7pPr>
                    <a:lvl8pPr marR="0" lvl="7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8pPr>
                    <a:lvl9pPr marR="0" lvl="8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9pPr>
                  </a:lstStyle>
                  <a:p>
                    <a:r>
                      <a:rPr lang="fi-FI" sz="1200" dirty="0">
                        <a:solidFill>
                          <a:schemeClr val="accent3"/>
                        </a:solidFill>
                      </a:rPr>
                      <a:t>Semakin kecil nilai rasio maka semakin efisien. Vise versa</a:t>
                    </a:r>
                    <a:endParaRPr lang="en-ID" sz="1200" dirty="0">
                      <a:solidFill>
                        <a:schemeClr val="accent3"/>
                      </a:solidFill>
                    </a:endParaRPr>
                  </a:p>
                </p:txBody>
              </p:sp>
              <p:sp>
                <p:nvSpPr>
                  <p:cNvPr id="95" name="Rectangle: Rounded Corners 94">
                    <a:extLst>
                      <a:ext uri="{FF2B5EF4-FFF2-40B4-BE49-F238E27FC236}">
                        <a16:creationId xmlns:a16="http://schemas.microsoft.com/office/drawing/2014/main" id="{D8883A7C-00BA-43CF-A9D5-5B2BAED203D7}"/>
                      </a:ext>
                    </a:extLst>
                  </p:cNvPr>
                  <p:cNvSpPr/>
                  <p:nvPr/>
                </p:nvSpPr>
                <p:spPr>
                  <a:xfrm>
                    <a:off x="247650" y="918452"/>
                    <a:ext cx="3534995" cy="1653298"/>
                  </a:xfrm>
                  <a:custGeom>
                    <a:avLst/>
                    <a:gdLst>
                      <a:gd name="connsiteX0" fmla="*/ 0 w 3534995"/>
                      <a:gd name="connsiteY0" fmla="*/ 275555 h 1653298"/>
                      <a:gd name="connsiteX1" fmla="*/ 275555 w 3534995"/>
                      <a:gd name="connsiteY1" fmla="*/ 0 h 1653298"/>
                      <a:gd name="connsiteX2" fmla="*/ 932010 w 3534995"/>
                      <a:gd name="connsiteY2" fmla="*/ 0 h 1653298"/>
                      <a:gd name="connsiteX3" fmla="*/ 1498948 w 3534995"/>
                      <a:gd name="connsiteY3" fmla="*/ 0 h 1653298"/>
                      <a:gd name="connsiteX4" fmla="*/ 2036047 w 3534995"/>
                      <a:gd name="connsiteY4" fmla="*/ 0 h 1653298"/>
                      <a:gd name="connsiteX5" fmla="*/ 2662663 w 3534995"/>
                      <a:gd name="connsiteY5" fmla="*/ 0 h 1653298"/>
                      <a:gd name="connsiteX6" fmla="*/ 3259440 w 3534995"/>
                      <a:gd name="connsiteY6" fmla="*/ 0 h 1653298"/>
                      <a:gd name="connsiteX7" fmla="*/ 3534995 w 3534995"/>
                      <a:gd name="connsiteY7" fmla="*/ 275555 h 1653298"/>
                      <a:gd name="connsiteX8" fmla="*/ 3534995 w 3534995"/>
                      <a:gd name="connsiteY8" fmla="*/ 826649 h 1653298"/>
                      <a:gd name="connsiteX9" fmla="*/ 3534995 w 3534995"/>
                      <a:gd name="connsiteY9" fmla="*/ 1377743 h 1653298"/>
                      <a:gd name="connsiteX10" fmla="*/ 3259440 w 3534995"/>
                      <a:gd name="connsiteY10" fmla="*/ 1653298 h 1653298"/>
                      <a:gd name="connsiteX11" fmla="*/ 2632824 w 3534995"/>
                      <a:gd name="connsiteY11" fmla="*/ 1653298 h 1653298"/>
                      <a:gd name="connsiteX12" fmla="*/ 1976369 w 3534995"/>
                      <a:gd name="connsiteY12" fmla="*/ 1653298 h 1653298"/>
                      <a:gd name="connsiteX13" fmla="*/ 1319915 w 3534995"/>
                      <a:gd name="connsiteY13" fmla="*/ 1653298 h 1653298"/>
                      <a:gd name="connsiteX14" fmla="*/ 275555 w 3534995"/>
                      <a:gd name="connsiteY14" fmla="*/ 1653298 h 1653298"/>
                      <a:gd name="connsiteX15" fmla="*/ 0 w 3534995"/>
                      <a:gd name="connsiteY15" fmla="*/ 1377743 h 1653298"/>
                      <a:gd name="connsiteX16" fmla="*/ 0 w 3534995"/>
                      <a:gd name="connsiteY16" fmla="*/ 815627 h 1653298"/>
                      <a:gd name="connsiteX17" fmla="*/ 0 w 3534995"/>
                      <a:gd name="connsiteY17" fmla="*/ 275555 h 1653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534995" h="1653298" extrusionOk="0">
                        <a:moveTo>
                          <a:pt x="0" y="275555"/>
                        </a:moveTo>
                        <a:cubicBezTo>
                          <a:pt x="-21254" y="110260"/>
                          <a:pt x="110206" y="4941"/>
                          <a:pt x="275555" y="0"/>
                        </a:cubicBezTo>
                        <a:cubicBezTo>
                          <a:pt x="425228" y="-63553"/>
                          <a:pt x="659082" y="38022"/>
                          <a:pt x="932010" y="0"/>
                        </a:cubicBezTo>
                        <a:cubicBezTo>
                          <a:pt x="1204939" y="-38022"/>
                          <a:pt x="1331196" y="56894"/>
                          <a:pt x="1498948" y="0"/>
                        </a:cubicBezTo>
                        <a:cubicBezTo>
                          <a:pt x="1666700" y="-56894"/>
                          <a:pt x="1822684" y="5332"/>
                          <a:pt x="2036047" y="0"/>
                        </a:cubicBezTo>
                        <a:cubicBezTo>
                          <a:pt x="2249410" y="-5332"/>
                          <a:pt x="2530525" y="67532"/>
                          <a:pt x="2662663" y="0"/>
                        </a:cubicBezTo>
                        <a:cubicBezTo>
                          <a:pt x="2794801" y="-67532"/>
                          <a:pt x="3129673" y="39697"/>
                          <a:pt x="3259440" y="0"/>
                        </a:cubicBezTo>
                        <a:cubicBezTo>
                          <a:pt x="3428524" y="-27501"/>
                          <a:pt x="3523276" y="133669"/>
                          <a:pt x="3534995" y="275555"/>
                        </a:cubicBezTo>
                        <a:cubicBezTo>
                          <a:pt x="3539003" y="498552"/>
                          <a:pt x="3504804" y="695228"/>
                          <a:pt x="3534995" y="826649"/>
                        </a:cubicBezTo>
                        <a:cubicBezTo>
                          <a:pt x="3565186" y="958070"/>
                          <a:pt x="3488140" y="1219098"/>
                          <a:pt x="3534995" y="1377743"/>
                        </a:cubicBezTo>
                        <a:cubicBezTo>
                          <a:pt x="3517471" y="1528926"/>
                          <a:pt x="3427266" y="1610408"/>
                          <a:pt x="3259440" y="1653298"/>
                        </a:cubicBezTo>
                        <a:cubicBezTo>
                          <a:pt x="3064306" y="1694998"/>
                          <a:pt x="2797427" y="1632564"/>
                          <a:pt x="2632824" y="1653298"/>
                        </a:cubicBezTo>
                        <a:cubicBezTo>
                          <a:pt x="2468221" y="1674032"/>
                          <a:pt x="2219289" y="1612272"/>
                          <a:pt x="1976369" y="1653298"/>
                        </a:cubicBezTo>
                        <a:cubicBezTo>
                          <a:pt x="1733449" y="1694324"/>
                          <a:pt x="1516385" y="1649350"/>
                          <a:pt x="1319915" y="1653298"/>
                        </a:cubicBezTo>
                        <a:cubicBezTo>
                          <a:pt x="1123445" y="1657246"/>
                          <a:pt x="634259" y="1610735"/>
                          <a:pt x="275555" y="1653298"/>
                        </a:cubicBezTo>
                        <a:cubicBezTo>
                          <a:pt x="102284" y="1633431"/>
                          <a:pt x="-13803" y="1509295"/>
                          <a:pt x="0" y="1377743"/>
                        </a:cubicBezTo>
                        <a:cubicBezTo>
                          <a:pt x="-12106" y="1135114"/>
                          <a:pt x="41329" y="1091927"/>
                          <a:pt x="0" y="815627"/>
                        </a:cubicBezTo>
                        <a:cubicBezTo>
                          <a:pt x="-41329" y="539327"/>
                          <a:pt x="48956" y="478355"/>
                          <a:pt x="0" y="275555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rgbClr val="FBBF60"/>
                    </a:solidFill>
                    <a:extLst>
                      <a:ext uri="{C807C97D-BFC1-408E-A445-0C87EB9F89A2}">
                        <ask:lineSketchStyleProps xmlns:ask="http://schemas.microsoft.com/office/drawing/2018/sketchyshapes" sd="1219033472">
                          <a:prstGeom prst="roundRect">
                            <a:avLst/>
                          </a:prstGeom>
                          <ask:type>
                            <ask:lineSketchScribble/>
                          </ask:type>
                        </ask:lineSketchStyleProps>
                      </a:ext>
                    </a:extLst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D"/>
                  </a:p>
                </p:txBody>
              </p:sp>
            </p:grpSp>
            <p:sp>
              <p:nvSpPr>
                <p:cNvPr id="104" name="Rectangle: Rounded Corners 103">
                  <a:extLst>
                    <a:ext uri="{FF2B5EF4-FFF2-40B4-BE49-F238E27FC236}">
                      <a16:creationId xmlns:a16="http://schemas.microsoft.com/office/drawing/2014/main" id="{D9EB7EB2-13F7-4A3E-8F57-C099831417A0}"/>
                    </a:ext>
                  </a:extLst>
                </p:cNvPr>
                <p:cNvSpPr/>
                <p:nvPr/>
              </p:nvSpPr>
              <p:spPr>
                <a:xfrm>
                  <a:off x="634741" y="3335701"/>
                  <a:ext cx="1442415" cy="414771"/>
                </a:xfrm>
                <a:prstGeom prst="roundRect">
                  <a:avLst/>
                </a:prstGeom>
                <a:noFill/>
                <a:ln>
                  <a:solidFill>
                    <a:srgbClr val="449365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2CC7272-C219-4B1B-B13D-CF688EE4A2BC}"/>
                </a:ext>
              </a:extLst>
            </p:cNvPr>
            <p:cNvCxnSpPr>
              <a:cxnSpLocks/>
            </p:cNvCxnSpPr>
            <p:nvPr/>
          </p:nvCxnSpPr>
          <p:spPr>
            <a:xfrm>
              <a:off x="689662" y="1728296"/>
              <a:ext cx="120898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7452782-9525-4121-8B67-B4431365C6CE}"/>
              </a:ext>
            </a:extLst>
          </p:cNvPr>
          <p:cNvGrpSpPr/>
          <p:nvPr/>
        </p:nvGrpSpPr>
        <p:grpSpPr>
          <a:xfrm>
            <a:off x="247649" y="2730469"/>
            <a:ext cx="4075995" cy="1929591"/>
            <a:chOff x="247649" y="652400"/>
            <a:chExt cx="4075995" cy="192959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8239CD2-FAD9-489D-A4FD-DBD7BEC4172A}"/>
                </a:ext>
              </a:extLst>
            </p:cNvPr>
            <p:cNvGrpSpPr/>
            <p:nvPr/>
          </p:nvGrpSpPr>
          <p:grpSpPr>
            <a:xfrm>
              <a:off x="247649" y="652400"/>
              <a:ext cx="4075995" cy="1929591"/>
              <a:chOff x="247649" y="652400"/>
              <a:chExt cx="4075995" cy="1929591"/>
            </a:xfrm>
          </p:grpSpPr>
          <p:sp>
            <p:nvSpPr>
              <p:cNvPr id="33" name="Google Shape;788;p41">
                <a:extLst>
                  <a:ext uri="{FF2B5EF4-FFF2-40B4-BE49-F238E27FC236}">
                    <a16:creationId xmlns:a16="http://schemas.microsoft.com/office/drawing/2014/main" id="{3D8D53CF-E943-4BC1-9484-7F206AF975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886" y="652400"/>
                <a:ext cx="3986758" cy="285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en-ID" sz="1400" dirty="0" err="1">
                    <a:solidFill>
                      <a:schemeClr val="accent3"/>
                    </a:solidFill>
                  </a:rPr>
                  <a:t>Rasio</a:t>
                </a:r>
                <a:r>
                  <a:rPr lang="en-ID" sz="1400" dirty="0">
                    <a:solidFill>
                      <a:schemeClr val="accent3"/>
                    </a:solidFill>
                  </a:rPr>
                  <a:t> Bel SDM / </a:t>
                </a:r>
                <a:r>
                  <a:rPr lang="en-ID" sz="1400" dirty="0" err="1">
                    <a:solidFill>
                      <a:schemeClr val="accent3"/>
                    </a:solidFill>
                  </a:rPr>
                  <a:t>Dosen</a:t>
                </a:r>
                <a:endParaRPr lang="en-ID" sz="1400" dirty="0">
                  <a:solidFill>
                    <a:schemeClr val="accent3"/>
                  </a:solidFill>
                </a:endParaRP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07404296-69FD-49EE-872F-039EAF0638E2}"/>
                  </a:ext>
                </a:extLst>
              </p:cNvPr>
              <p:cNvGrpSpPr/>
              <p:nvPr/>
            </p:nvGrpSpPr>
            <p:grpSpPr>
              <a:xfrm>
                <a:off x="247649" y="928693"/>
                <a:ext cx="3534995" cy="1653298"/>
                <a:chOff x="247649" y="2720446"/>
                <a:chExt cx="3534995" cy="1653298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9FEE11BB-2D79-4583-B6A6-ABD3CD6D00BB}"/>
                    </a:ext>
                  </a:extLst>
                </p:cNvPr>
                <p:cNvGrpSpPr/>
                <p:nvPr/>
              </p:nvGrpSpPr>
              <p:grpSpPr>
                <a:xfrm>
                  <a:off x="247649" y="2720446"/>
                  <a:ext cx="3534995" cy="1653298"/>
                  <a:chOff x="247650" y="918452"/>
                  <a:chExt cx="3534995" cy="1653298"/>
                </a:xfrm>
              </p:grpSpPr>
              <p:sp>
                <p:nvSpPr>
                  <p:cNvPr id="39" name="Google Shape;788;p41">
                    <a:extLst>
                      <a:ext uri="{FF2B5EF4-FFF2-40B4-BE49-F238E27FC236}">
                        <a16:creationId xmlns:a16="http://schemas.microsoft.com/office/drawing/2014/main" id="{AAB15875-92C2-4A0F-8FD0-9091200A56F9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98863" y="987907"/>
                    <a:ext cx="3038492" cy="5718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100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1pPr>
                    <a:lvl2pPr marR="0" lvl="1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2pPr>
                    <a:lvl3pPr marR="0" lvl="2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3pPr>
                    <a:lvl4pPr marR="0" lvl="3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4pPr>
                    <a:lvl5pPr marR="0" lvl="4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5pPr>
                    <a:lvl6pPr marR="0" lvl="5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6pPr>
                    <a:lvl7pPr marR="0" lvl="6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7pPr>
                    <a:lvl8pPr marR="0" lvl="7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8pPr>
                    <a:lvl9pPr marR="0" lvl="8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9pPr>
                  </a:lstStyle>
                  <a:p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Mengukur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seberapa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besar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belanja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SDM per 1 orang SDM-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dosen</a:t>
                    </a:r>
                    <a:endParaRPr lang="en-ID" sz="1200" dirty="0">
                      <a:solidFill>
                        <a:schemeClr val="accent3"/>
                      </a:solidFill>
                    </a:endParaRPr>
                  </a:p>
                </p:txBody>
              </p:sp>
              <p:sp>
                <p:nvSpPr>
                  <p:cNvPr id="40" name="Google Shape;788;p41">
                    <a:extLst>
                      <a:ext uri="{FF2B5EF4-FFF2-40B4-BE49-F238E27FC236}">
                        <a16:creationId xmlns:a16="http://schemas.microsoft.com/office/drawing/2014/main" id="{08A1D461-B340-437A-9EE8-70F5B8CE640F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98863" y="1433036"/>
                    <a:ext cx="2776516" cy="5718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100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1pPr>
                    <a:lvl2pPr marR="0" lvl="1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2pPr>
                    <a:lvl3pPr marR="0" lvl="2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3pPr>
                    <a:lvl4pPr marR="0" lvl="3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4pPr>
                    <a:lvl5pPr marR="0" lvl="4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5pPr>
                    <a:lvl6pPr marR="0" lvl="5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6pPr>
                    <a:lvl7pPr marR="0" lvl="6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7pPr>
                    <a:lvl8pPr marR="0" lvl="7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8pPr>
                    <a:lvl9pPr marR="0" lvl="8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9pPr>
                  </a:lstStyle>
                  <a:p>
                    <a:r>
                      <a:rPr lang="sv-SE" sz="1200" dirty="0">
                        <a:solidFill>
                          <a:schemeClr val="accent3"/>
                        </a:solidFill>
                      </a:rPr>
                      <a:t>Total Belanja SDM</a:t>
                    </a:r>
                  </a:p>
                  <a:p>
                    <a:r>
                      <a:rPr lang="sv-SE" sz="1200" dirty="0">
                        <a:solidFill>
                          <a:schemeClr val="accent3"/>
                        </a:solidFill>
                      </a:rPr>
                      <a:t> Total Dosen </a:t>
                    </a:r>
                    <a:endParaRPr lang="en-ID" sz="1200" dirty="0">
                      <a:solidFill>
                        <a:schemeClr val="accent3"/>
                      </a:solidFill>
                    </a:endParaRPr>
                  </a:p>
                </p:txBody>
              </p:sp>
              <p:sp>
                <p:nvSpPr>
                  <p:cNvPr id="41" name="Google Shape;788;p41">
                    <a:extLst>
                      <a:ext uri="{FF2B5EF4-FFF2-40B4-BE49-F238E27FC236}">
                        <a16:creationId xmlns:a16="http://schemas.microsoft.com/office/drawing/2014/main" id="{2B250359-2BB2-43F6-B993-0DB669F198B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98863" y="2086923"/>
                    <a:ext cx="3183782" cy="46488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100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1pPr>
                    <a:lvl2pPr marR="0" lvl="1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2pPr>
                    <a:lvl3pPr marR="0" lvl="2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3pPr>
                    <a:lvl4pPr marR="0" lvl="3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4pPr>
                    <a:lvl5pPr marR="0" lvl="4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5pPr>
                    <a:lvl6pPr marR="0" lvl="5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6pPr>
                    <a:lvl7pPr marR="0" lvl="6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7pPr>
                    <a:lvl8pPr marR="0" lvl="7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8pPr>
                    <a:lvl9pPr marR="0" lvl="8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9pPr>
                  </a:lstStyle>
                  <a:p>
                    <a:r>
                      <a:rPr lang="fi-FI" sz="1200" dirty="0">
                        <a:solidFill>
                          <a:schemeClr val="accent3"/>
                        </a:solidFill>
                      </a:rPr>
                      <a:t>Semakin kecil nilai rasio maka semakin efisien. Vise versa</a:t>
                    </a:r>
                    <a:endParaRPr lang="en-ID" sz="1200" dirty="0">
                      <a:solidFill>
                        <a:schemeClr val="accent3"/>
                      </a:solidFill>
                    </a:endParaRPr>
                  </a:p>
                </p:txBody>
              </p:sp>
              <p:sp>
                <p:nvSpPr>
                  <p:cNvPr id="42" name="Rectangle: Rounded Corners 41">
                    <a:extLst>
                      <a:ext uri="{FF2B5EF4-FFF2-40B4-BE49-F238E27FC236}">
                        <a16:creationId xmlns:a16="http://schemas.microsoft.com/office/drawing/2014/main" id="{AD6B94C4-8844-4C5D-9EB1-C0B7DCA82D6F}"/>
                      </a:ext>
                    </a:extLst>
                  </p:cNvPr>
                  <p:cNvSpPr/>
                  <p:nvPr/>
                </p:nvSpPr>
                <p:spPr>
                  <a:xfrm>
                    <a:off x="247650" y="918452"/>
                    <a:ext cx="3534995" cy="1653298"/>
                  </a:xfrm>
                  <a:custGeom>
                    <a:avLst/>
                    <a:gdLst>
                      <a:gd name="connsiteX0" fmla="*/ 0 w 3534995"/>
                      <a:gd name="connsiteY0" fmla="*/ 275555 h 1653298"/>
                      <a:gd name="connsiteX1" fmla="*/ 275555 w 3534995"/>
                      <a:gd name="connsiteY1" fmla="*/ 0 h 1653298"/>
                      <a:gd name="connsiteX2" fmla="*/ 932010 w 3534995"/>
                      <a:gd name="connsiteY2" fmla="*/ 0 h 1653298"/>
                      <a:gd name="connsiteX3" fmla="*/ 1498948 w 3534995"/>
                      <a:gd name="connsiteY3" fmla="*/ 0 h 1653298"/>
                      <a:gd name="connsiteX4" fmla="*/ 2036047 w 3534995"/>
                      <a:gd name="connsiteY4" fmla="*/ 0 h 1653298"/>
                      <a:gd name="connsiteX5" fmla="*/ 2662663 w 3534995"/>
                      <a:gd name="connsiteY5" fmla="*/ 0 h 1653298"/>
                      <a:gd name="connsiteX6" fmla="*/ 3259440 w 3534995"/>
                      <a:gd name="connsiteY6" fmla="*/ 0 h 1653298"/>
                      <a:gd name="connsiteX7" fmla="*/ 3534995 w 3534995"/>
                      <a:gd name="connsiteY7" fmla="*/ 275555 h 1653298"/>
                      <a:gd name="connsiteX8" fmla="*/ 3534995 w 3534995"/>
                      <a:gd name="connsiteY8" fmla="*/ 826649 h 1653298"/>
                      <a:gd name="connsiteX9" fmla="*/ 3534995 w 3534995"/>
                      <a:gd name="connsiteY9" fmla="*/ 1377743 h 1653298"/>
                      <a:gd name="connsiteX10" fmla="*/ 3259440 w 3534995"/>
                      <a:gd name="connsiteY10" fmla="*/ 1653298 h 1653298"/>
                      <a:gd name="connsiteX11" fmla="*/ 2632824 w 3534995"/>
                      <a:gd name="connsiteY11" fmla="*/ 1653298 h 1653298"/>
                      <a:gd name="connsiteX12" fmla="*/ 1976369 w 3534995"/>
                      <a:gd name="connsiteY12" fmla="*/ 1653298 h 1653298"/>
                      <a:gd name="connsiteX13" fmla="*/ 1319915 w 3534995"/>
                      <a:gd name="connsiteY13" fmla="*/ 1653298 h 1653298"/>
                      <a:gd name="connsiteX14" fmla="*/ 275555 w 3534995"/>
                      <a:gd name="connsiteY14" fmla="*/ 1653298 h 1653298"/>
                      <a:gd name="connsiteX15" fmla="*/ 0 w 3534995"/>
                      <a:gd name="connsiteY15" fmla="*/ 1377743 h 1653298"/>
                      <a:gd name="connsiteX16" fmla="*/ 0 w 3534995"/>
                      <a:gd name="connsiteY16" fmla="*/ 815627 h 1653298"/>
                      <a:gd name="connsiteX17" fmla="*/ 0 w 3534995"/>
                      <a:gd name="connsiteY17" fmla="*/ 275555 h 1653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534995" h="1653298" extrusionOk="0">
                        <a:moveTo>
                          <a:pt x="0" y="275555"/>
                        </a:moveTo>
                        <a:cubicBezTo>
                          <a:pt x="-21254" y="110260"/>
                          <a:pt x="110206" y="4941"/>
                          <a:pt x="275555" y="0"/>
                        </a:cubicBezTo>
                        <a:cubicBezTo>
                          <a:pt x="425228" y="-63553"/>
                          <a:pt x="659082" y="38022"/>
                          <a:pt x="932010" y="0"/>
                        </a:cubicBezTo>
                        <a:cubicBezTo>
                          <a:pt x="1204939" y="-38022"/>
                          <a:pt x="1331196" y="56894"/>
                          <a:pt x="1498948" y="0"/>
                        </a:cubicBezTo>
                        <a:cubicBezTo>
                          <a:pt x="1666700" y="-56894"/>
                          <a:pt x="1822684" y="5332"/>
                          <a:pt x="2036047" y="0"/>
                        </a:cubicBezTo>
                        <a:cubicBezTo>
                          <a:pt x="2249410" y="-5332"/>
                          <a:pt x="2530525" y="67532"/>
                          <a:pt x="2662663" y="0"/>
                        </a:cubicBezTo>
                        <a:cubicBezTo>
                          <a:pt x="2794801" y="-67532"/>
                          <a:pt x="3129673" y="39697"/>
                          <a:pt x="3259440" y="0"/>
                        </a:cubicBezTo>
                        <a:cubicBezTo>
                          <a:pt x="3428524" y="-27501"/>
                          <a:pt x="3523276" y="133669"/>
                          <a:pt x="3534995" y="275555"/>
                        </a:cubicBezTo>
                        <a:cubicBezTo>
                          <a:pt x="3539003" y="498552"/>
                          <a:pt x="3504804" y="695228"/>
                          <a:pt x="3534995" y="826649"/>
                        </a:cubicBezTo>
                        <a:cubicBezTo>
                          <a:pt x="3565186" y="958070"/>
                          <a:pt x="3488140" y="1219098"/>
                          <a:pt x="3534995" y="1377743"/>
                        </a:cubicBezTo>
                        <a:cubicBezTo>
                          <a:pt x="3517471" y="1528926"/>
                          <a:pt x="3427266" y="1610408"/>
                          <a:pt x="3259440" y="1653298"/>
                        </a:cubicBezTo>
                        <a:cubicBezTo>
                          <a:pt x="3064306" y="1694998"/>
                          <a:pt x="2797427" y="1632564"/>
                          <a:pt x="2632824" y="1653298"/>
                        </a:cubicBezTo>
                        <a:cubicBezTo>
                          <a:pt x="2468221" y="1674032"/>
                          <a:pt x="2219289" y="1612272"/>
                          <a:pt x="1976369" y="1653298"/>
                        </a:cubicBezTo>
                        <a:cubicBezTo>
                          <a:pt x="1733449" y="1694324"/>
                          <a:pt x="1516385" y="1649350"/>
                          <a:pt x="1319915" y="1653298"/>
                        </a:cubicBezTo>
                        <a:cubicBezTo>
                          <a:pt x="1123445" y="1657246"/>
                          <a:pt x="634259" y="1610735"/>
                          <a:pt x="275555" y="1653298"/>
                        </a:cubicBezTo>
                        <a:cubicBezTo>
                          <a:pt x="102284" y="1633431"/>
                          <a:pt x="-13803" y="1509295"/>
                          <a:pt x="0" y="1377743"/>
                        </a:cubicBezTo>
                        <a:cubicBezTo>
                          <a:pt x="-12106" y="1135114"/>
                          <a:pt x="41329" y="1091927"/>
                          <a:pt x="0" y="815627"/>
                        </a:cubicBezTo>
                        <a:cubicBezTo>
                          <a:pt x="-41329" y="539327"/>
                          <a:pt x="48956" y="478355"/>
                          <a:pt x="0" y="275555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rgbClr val="FBBF60"/>
                    </a:solidFill>
                    <a:extLst>
                      <a:ext uri="{C807C97D-BFC1-408E-A445-0C87EB9F89A2}">
                        <ask:lineSketchStyleProps xmlns:ask="http://schemas.microsoft.com/office/drawing/2018/sketchyshapes" sd="1219033472">
                          <a:prstGeom prst="roundRect">
                            <a:avLst/>
                          </a:prstGeom>
                          <ask:type>
                            <ask:lineSketchScribble/>
                          </ask:type>
                        </ask:lineSketchStyleProps>
                      </a:ext>
                    </a:extLst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D"/>
                  </a:p>
                </p:txBody>
              </p:sp>
            </p:grpSp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id="{E131800C-26FB-4D25-A4DC-81EA472CE933}"/>
                    </a:ext>
                  </a:extLst>
                </p:cNvPr>
                <p:cNvSpPr/>
                <p:nvPr/>
              </p:nvSpPr>
              <p:spPr>
                <a:xfrm>
                  <a:off x="634741" y="3335701"/>
                  <a:ext cx="1442415" cy="414771"/>
                </a:xfrm>
                <a:prstGeom prst="roundRect">
                  <a:avLst/>
                </a:prstGeom>
                <a:noFill/>
                <a:ln>
                  <a:solidFill>
                    <a:srgbClr val="449365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109A61B-F11A-42D1-BC6B-9B9CBC016172}"/>
                </a:ext>
              </a:extLst>
            </p:cNvPr>
            <p:cNvCxnSpPr>
              <a:cxnSpLocks/>
            </p:cNvCxnSpPr>
            <p:nvPr/>
          </p:nvCxnSpPr>
          <p:spPr>
            <a:xfrm>
              <a:off x="689662" y="1728296"/>
              <a:ext cx="120898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7D32C0F-744D-4BFA-859E-D317FC6BB4A5}"/>
              </a:ext>
            </a:extLst>
          </p:cNvPr>
          <p:cNvGrpSpPr/>
          <p:nvPr/>
        </p:nvGrpSpPr>
        <p:grpSpPr>
          <a:xfrm>
            <a:off x="5241750" y="577150"/>
            <a:ext cx="4075995" cy="2008614"/>
            <a:chOff x="247649" y="573377"/>
            <a:chExt cx="4075995" cy="200861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8CFE542-B457-47D6-82FC-C5ADEC68751D}"/>
                </a:ext>
              </a:extLst>
            </p:cNvPr>
            <p:cNvGrpSpPr/>
            <p:nvPr/>
          </p:nvGrpSpPr>
          <p:grpSpPr>
            <a:xfrm>
              <a:off x="247649" y="573377"/>
              <a:ext cx="4075995" cy="2008614"/>
              <a:chOff x="247649" y="573377"/>
              <a:chExt cx="4075995" cy="2008614"/>
            </a:xfrm>
          </p:grpSpPr>
          <p:sp>
            <p:nvSpPr>
              <p:cNvPr id="55" name="Google Shape;788;p41">
                <a:extLst>
                  <a:ext uri="{FF2B5EF4-FFF2-40B4-BE49-F238E27FC236}">
                    <a16:creationId xmlns:a16="http://schemas.microsoft.com/office/drawing/2014/main" id="{3496D670-3BAA-488D-87EF-81272516E4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886" y="573377"/>
                <a:ext cx="3986758" cy="285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en-ID" sz="1400" dirty="0" err="1">
                    <a:solidFill>
                      <a:schemeClr val="accent3"/>
                    </a:solidFill>
                  </a:rPr>
                  <a:t>Rasio</a:t>
                </a:r>
                <a:r>
                  <a:rPr lang="en-ID" sz="1400" dirty="0">
                    <a:solidFill>
                      <a:schemeClr val="accent3"/>
                    </a:solidFill>
                  </a:rPr>
                  <a:t> Bel SDM / </a:t>
                </a:r>
                <a:r>
                  <a:rPr lang="en-ID" sz="1400" dirty="0" err="1">
                    <a:solidFill>
                      <a:schemeClr val="accent3"/>
                    </a:solidFill>
                  </a:rPr>
                  <a:t>Tendik</a:t>
                </a:r>
                <a:endParaRPr lang="en-ID" sz="1400" dirty="0">
                  <a:solidFill>
                    <a:schemeClr val="accent3"/>
                  </a:solidFill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B8683D67-A86F-4BB9-B875-D3CB6B07F2D2}"/>
                  </a:ext>
                </a:extLst>
              </p:cNvPr>
              <p:cNvGrpSpPr/>
              <p:nvPr/>
            </p:nvGrpSpPr>
            <p:grpSpPr>
              <a:xfrm>
                <a:off x="247649" y="928693"/>
                <a:ext cx="3534995" cy="1653298"/>
                <a:chOff x="247649" y="2720446"/>
                <a:chExt cx="3534995" cy="1653298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0CFF22E3-EA1C-429F-B453-64D3A828BA28}"/>
                    </a:ext>
                  </a:extLst>
                </p:cNvPr>
                <p:cNvGrpSpPr/>
                <p:nvPr/>
              </p:nvGrpSpPr>
              <p:grpSpPr>
                <a:xfrm>
                  <a:off x="247649" y="2720446"/>
                  <a:ext cx="3534995" cy="1653298"/>
                  <a:chOff x="247650" y="918452"/>
                  <a:chExt cx="3534995" cy="1653298"/>
                </a:xfrm>
              </p:grpSpPr>
              <p:sp>
                <p:nvSpPr>
                  <p:cNvPr id="59" name="Google Shape;788;p41">
                    <a:extLst>
                      <a:ext uri="{FF2B5EF4-FFF2-40B4-BE49-F238E27FC236}">
                        <a16:creationId xmlns:a16="http://schemas.microsoft.com/office/drawing/2014/main" id="{52C442EA-EC50-41F3-815B-F2D6C515389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98863" y="987907"/>
                    <a:ext cx="3038492" cy="5718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100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1pPr>
                    <a:lvl2pPr marR="0" lvl="1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2pPr>
                    <a:lvl3pPr marR="0" lvl="2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3pPr>
                    <a:lvl4pPr marR="0" lvl="3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4pPr>
                    <a:lvl5pPr marR="0" lvl="4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5pPr>
                    <a:lvl6pPr marR="0" lvl="5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6pPr>
                    <a:lvl7pPr marR="0" lvl="6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7pPr>
                    <a:lvl8pPr marR="0" lvl="7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8pPr>
                    <a:lvl9pPr marR="0" lvl="8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9pPr>
                  </a:lstStyle>
                  <a:p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Mengukur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seberapa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besar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belanja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SDM per 1 orang SDM-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tendik</a:t>
                    </a:r>
                    <a:endParaRPr lang="en-ID" sz="1200" dirty="0">
                      <a:solidFill>
                        <a:schemeClr val="accent3"/>
                      </a:solidFill>
                    </a:endParaRPr>
                  </a:p>
                </p:txBody>
              </p:sp>
              <p:sp>
                <p:nvSpPr>
                  <p:cNvPr id="60" name="Google Shape;788;p41">
                    <a:extLst>
                      <a:ext uri="{FF2B5EF4-FFF2-40B4-BE49-F238E27FC236}">
                        <a16:creationId xmlns:a16="http://schemas.microsoft.com/office/drawing/2014/main" id="{20791E6F-ECC1-4BD6-A2D9-004F45F378E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98863" y="1433036"/>
                    <a:ext cx="2776516" cy="5718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100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1pPr>
                    <a:lvl2pPr marR="0" lvl="1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2pPr>
                    <a:lvl3pPr marR="0" lvl="2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3pPr>
                    <a:lvl4pPr marR="0" lvl="3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4pPr>
                    <a:lvl5pPr marR="0" lvl="4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5pPr>
                    <a:lvl6pPr marR="0" lvl="5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6pPr>
                    <a:lvl7pPr marR="0" lvl="6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7pPr>
                    <a:lvl8pPr marR="0" lvl="7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8pPr>
                    <a:lvl9pPr marR="0" lvl="8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9pPr>
                  </a:lstStyle>
                  <a:p>
                    <a:r>
                      <a:rPr lang="sv-SE" sz="1200" dirty="0">
                        <a:solidFill>
                          <a:schemeClr val="accent3"/>
                        </a:solidFill>
                      </a:rPr>
                      <a:t>Total Belanja SDM</a:t>
                    </a:r>
                  </a:p>
                  <a:p>
                    <a:r>
                      <a:rPr lang="sv-SE" sz="1200" dirty="0">
                        <a:solidFill>
                          <a:schemeClr val="accent3"/>
                        </a:solidFill>
                      </a:rPr>
                      <a:t> Total Tendik </a:t>
                    </a:r>
                    <a:endParaRPr lang="en-ID" sz="1200" dirty="0">
                      <a:solidFill>
                        <a:schemeClr val="accent3"/>
                      </a:solidFill>
                    </a:endParaRPr>
                  </a:p>
                </p:txBody>
              </p:sp>
              <p:sp>
                <p:nvSpPr>
                  <p:cNvPr id="61" name="Google Shape;788;p41">
                    <a:extLst>
                      <a:ext uri="{FF2B5EF4-FFF2-40B4-BE49-F238E27FC236}">
                        <a16:creationId xmlns:a16="http://schemas.microsoft.com/office/drawing/2014/main" id="{E3FABF66-BE0E-49C0-A69D-86E74A3D2BFF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98863" y="2086923"/>
                    <a:ext cx="3183782" cy="46488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100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1pPr>
                    <a:lvl2pPr marR="0" lvl="1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2pPr>
                    <a:lvl3pPr marR="0" lvl="2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3pPr>
                    <a:lvl4pPr marR="0" lvl="3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4pPr>
                    <a:lvl5pPr marR="0" lvl="4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5pPr>
                    <a:lvl6pPr marR="0" lvl="5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6pPr>
                    <a:lvl7pPr marR="0" lvl="6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7pPr>
                    <a:lvl8pPr marR="0" lvl="7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8pPr>
                    <a:lvl9pPr marR="0" lvl="8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9pPr>
                  </a:lstStyle>
                  <a:p>
                    <a:r>
                      <a:rPr lang="fi-FI" sz="1200" dirty="0">
                        <a:solidFill>
                          <a:schemeClr val="accent3"/>
                        </a:solidFill>
                      </a:rPr>
                      <a:t>Semakin kecil nilai rasio maka semakin efisien. Vise versa</a:t>
                    </a:r>
                    <a:endParaRPr lang="en-ID" sz="1200" dirty="0">
                      <a:solidFill>
                        <a:schemeClr val="accent3"/>
                      </a:solidFill>
                    </a:endParaRPr>
                  </a:p>
                </p:txBody>
              </p:sp>
              <p:sp>
                <p:nvSpPr>
                  <p:cNvPr id="62" name="Rectangle: Rounded Corners 61">
                    <a:extLst>
                      <a:ext uri="{FF2B5EF4-FFF2-40B4-BE49-F238E27FC236}">
                        <a16:creationId xmlns:a16="http://schemas.microsoft.com/office/drawing/2014/main" id="{DD19FA8E-29DB-4332-B8C7-7872C5410E90}"/>
                      </a:ext>
                    </a:extLst>
                  </p:cNvPr>
                  <p:cNvSpPr/>
                  <p:nvPr/>
                </p:nvSpPr>
                <p:spPr>
                  <a:xfrm>
                    <a:off x="247650" y="918452"/>
                    <a:ext cx="3534995" cy="1653298"/>
                  </a:xfrm>
                  <a:custGeom>
                    <a:avLst/>
                    <a:gdLst>
                      <a:gd name="connsiteX0" fmla="*/ 0 w 3534995"/>
                      <a:gd name="connsiteY0" fmla="*/ 275555 h 1653298"/>
                      <a:gd name="connsiteX1" fmla="*/ 275555 w 3534995"/>
                      <a:gd name="connsiteY1" fmla="*/ 0 h 1653298"/>
                      <a:gd name="connsiteX2" fmla="*/ 932010 w 3534995"/>
                      <a:gd name="connsiteY2" fmla="*/ 0 h 1653298"/>
                      <a:gd name="connsiteX3" fmla="*/ 1498948 w 3534995"/>
                      <a:gd name="connsiteY3" fmla="*/ 0 h 1653298"/>
                      <a:gd name="connsiteX4" fmla="*/ 2036047 w 3534995"/>
                      <a:gd name="connsiteY4" fmla="*/ 0 h 1653298"/>
                      <a:gd name="connsiteX5" fmla="*/ 2662663 w 3534995"/>
                      <a:gd name="connsiteY5" fmla="*/ 0 h 1653298"/>
                      <a:gd name="connsiteX6" fmla="*/ 3259440 w 3534995"/>
                      <a:gd name="connsiteY6" fmla="*/ 0 h 1653298"/>
                      <a:gd name="connsiteX7" fmla="*/ 3534995 w 3534995"/>
                      <a:gd name="connsiteY7" fmla="*/ 275555 h 1653298"/>
                      <a:gd name="connsiteX8" fmla="*/ 3534995 w 3534995"/>
                      <a:gd name="connsiteY8" fmla="*/ 826649 h 1653298"/>
                      <a:gd name="connsiteX9" fmla="*/ 3534995 w 3534995"/>
                      <a:gd name="connsiteY9" fmla="*/ 1377743 h 1653298"/>
                      <a:gd name="connsiteX10" fmla="*/ 3259440 w 3534995"/>
                      <a:gd name="connsiteY10" fmla="*/ 1653298 h 1653298"/>
                      <a:gd name="connsiteX11" fmla="*/ 2632824 w 3534995"/>
                      <a:gd name="connsiteY11" fmla="*/ 1653298 h 1653298"/>
                      <a:gd name="connsiteX12" fmla="*/ 1976369 w 3534995"/>
                      <a:gd name="connsiteY12" fmla="*/ 1653298 h 1653298"/>
                      <a:gd name="connsiteX13" fmla="*/ 1319915 w 3534995"/>
                      <a:gd name="connsiteY13" fmla="*/ 1653298 h 1653298"/>
                      <a:gd name="connsiteX14" fmla="*/ 275555 w 3534995"/>
                      <a:gd name="connsiteY14" fmla="*/ 1653298 h 1653298"/>
                      <a:gd name="connsiteX15" fmla="*/ 0 w 3534995"/>
                      <a:gd name="connsiteY15" fmla="*/ 1377743 h 1653298"/>
                      <a:gd name="connsiteX16" fmla="*/ 0 w 3534995"/>
                      <a:gd name="connsiteY16" fmla="*/ 815627 h 1653298"/>
                      <a:gd name="connsiteX17" fmla="*/ 0 w 3534995"/>
                      <a:gd name="connsiteY17" fmla="*/ 275555 h 1653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534995" h="1653298" extrusionOk="0">
                        <a:moveTo>
                          <a:pt x="0" y="275555"/>
                        </a:moveTo>
                        <a:cubicBezTo>
                          <a:pt x="-21254" y="110260"/>
                          <a:pt x="110206" y="4941"/>
                          <a:pt x="275555" y="0"/>
                        </a:cubicBezTo>
                        <a:cubicBezTo>
                          <a:pt x="425228" y="-63553"/>
                          <a:pt x="659082" y="38022"/>
                          <a:pt x="932010" y="0"/>
                        </a:cubicBezTo>
                        <a:cubicBezTo>
                          <a:pt x="1204939" y="-38022"/>
                          <a:pt x="1331196" y="56894"/>
                          <a:pt x="1498948" y="0"/>
                        </a:cubicBezTo>
                        <a:cubicBezTo>
                          <a:pt x="1666700" y="-56894"/>
                          <a:pt x="1822684" y="5332"/>
                          <a:pt x="2036047" y="0"/>
                        </a:cubicBezTo>
                        <a:cubicBezTo>
                          <a:pt x="2249410" y="-5332"/>
                          <a:pt x="2530525" y="67532"/>
                          <a:pt x="2662663" y="0"/>
                        </a:cubicBezTo>
                        <a:cubicBezTo>
                          <a:pt x="2794801" y="-67532"/>
                          <a:pt x="3129673" y="39697"/>
                          <a:pt x="3259440" y="0"/>
                        </a:cubicBezTo>
                        <a:cubicBezTo>
                          <a:pt x="3428524" y="-27501"/>
                          <a:pt x="3523276" y="133669"/>
                          <a:pt x="3534995" y="275555"/>
                        </a:cubicBezTo>
                        <a:cubicBezTo>
                          <a:pt x="3539003" y="498552"/>
                          <a:pt x="3504804" y="695228"/>
                          <a:pt x="3534995" y="826649"/>
                        </a:cubicBezTo>
                        <a:cubicBezTo>
                          <a:pt x="3565186" y="958070"/>
                          <a:pt x="3488140" y="1219098"/>
                          <a:pt x="3534995" y="1377743"/>
                        </a:cubicBezTo>
                        <a:cubicBezTo>
                          <a:pt x="3517471" y="1528926"/>
                          <a:pt x="3427266" y="1610408"/>
                          <a:pt x="3259440" y="1653298"/>
                        </a:cubicBezTo>
                        <a:cubicBezTo>
                          <a:pt x="3064306" y="1694998"/>
                          <a:pt x="2797427" y="1632564"/>
                          <a:pt x="2632824" y="1653298"/>
                        </a:cubicBezTo>
                        <a:cubicBezTo>
                          <a:pt x="2468221" y="1674032"/>
                          <a:pt x="2219289" y="1612272"/>
                          <a:pt x="1976369" y="1653298"/>
                        </a:cubicBezTo>
                        <a:cubicBezTo>
                          <a:pt x="1733449" y="1694324"/>
                          <a:pt x="1516385" y="1649350"/>
                          <a:pt x="1319915" y="1653298"/>
                        </a:cubicBezTo>
                        <a:cubicBezTo>
                          <a:pt x="1123445" y="1657246"/>
                          <a:pt x="634259" y="1610735"/>
                          <a:pt x="275555" y="1653298"/>
                        </a:cubicBezTo>
                        <a:cubicBezTo>
                          <a:pt x="102284" y="1633431"/>
                          <a:pt x="-13803" y="1509295"/>
                          <a:pt x="0" y="1377743"/>
                        </a:cubicBezTo>
                        <a:cubicBezTo>
                          <a:pt x="-12106" y="1135114"/>
                          <a:pt x="41329" y="1091927"/>
                          <a:pt x="0" y="815627"/>
                        </a:cubicBezTo>
                        <a:cubicBezTo>
                          <a:pt x="-41329" y="539327"/>
                          <a:pt x="48956" y="478355"/>
                          <a:pt x="0" y="275555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rgbClr val="FBBF60"/>
                    </a:solidFill>
                    <a:extLst>
                      <a:ext uri="{C807C97D-BFC1-408E-A445-0C87EB9F89A2}">
                        <ask:lineSketchStyleProps xmlns:ask="http://schemas.microsoft.com/office/drawing/2018/sketchyshapes" sd="1219033472">
                          <a:prstGeom prst="roundRect">
                            <a:avLst/>
                          </a:prstGeom>
                          <ask:type>
                            <ask:lineSketchScribble/>
                          </ask:type>
                        </ask:lineSketchStyleProps>
                      </a:ext>
                    </a:extLst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D"/>
                  </a:p>
                </p:txBody>
              </p:sp>
            </p:grpSp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B317BB0-9544-4436-A942-C6CF26538904}"/>
                    </a:ext>
                  </a:extLst>
                </p:cNvPr>
                <p:cNvSpPr/>
                <p:nvPr/>
              </p:nvSpPr>
              <p:spPr>
                <a:xfrm>
                  <a:off x="634741" y="3335701"/>
                  <a:ext cx="1442415" cy="414771"/>
                </a:xfrm>
                <a:prstGeom prst="roundRect">
                  <a:avLst/>
                </a:prstGeom>
                <a:noFill/>
                <a:ln>
                  <a:solidFill>
                    <a:srgbClr val="449365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4F9EA04-A521-49CA-9D9E-D83FA4BD0BC6}"/>
                </a:ext>
              </a:extLst>
            </p:cNvPr>
            <p:cNvCxnSpPr>
              <a:cxnSpLocks/>
            </p:cNvCxnSpPr>
            <p:nvPr/>
          </p:nvCxnSpPr>
          <p:spPr>
            <a:xfrm>
              <a:off x="689662" y="1728296"/>
              <a:ext cx="120898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6D0558A-1D12-4A21-AAD0-185ED2011383}"/>
              </a:ext>
            </a:extLst>
          </p:cNvPr>
          <p:cNvGrpSpPr/>
          <p:nvPr/>
        </p:nvGrpSpPr>
        <p:grpSpPr>
          <a:xfrm>
            <a:off x="5241750" y="2720688"/>
            <a:ext cx="4075995" cy="2008614"/>
            <a:chOff x="247649" y="573377"/>
            <a:chExt cx="4075995" cy="2008614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DC6C597-EC9A-4A0C-9C95-99D944F1B220}"/>
                </a:ext>
              </a:extLst>
            </p:cNvPr>
            <p:cNvGrpSpPr/>
            <p:nvPr/>
          </p:nvGrpSpPr>
          <p:grpSpPr>
            <a:xfrm>
              <a:off x="247649" y="573377"/>
              <a:ext cx="4075995" cy="2008614"/>
              <a:chOff x="247649" y="573377"/>
              <a:chExt cx="4075995" cy="2008614"/>
            </a:xfrm>
          </p:grpSpPr>
          <p:sp>
            <p:nvSpPr>
              <p:cNvPr id="67" name="Google Shape;788;p41">
                <a:extLst>
                  <a:ext uri="{FF2B5EF4-FFF2-40B4-BE49-F238E27FC236}">
                    <a16:creationId xmlns:a16="http://schemas.microsoft.com/office/drawing/2014/main" id="{9C70EC28-BCC0-4825-A483-2EFE1F8AE2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886" y="573377"/>
                <a:ext cx="3986758" cy="285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en-ID" sz="1400" dirty="0" err="1">
                    <a:solidFill>
                      <a:schemeClr val="accent3"/>
                    </a:solidFill>
                  </a:rPr>
                  <a:t>Rasio</a:t>
                </a:r>
                <a:r>
                  <a:rPr lang="en-ID" sz="14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400" dirty="0" err="1">
                    <a:solidFill>
                      <a:schemeClr val="accent3"/>
                    </a:solidFill>
                  </a:rPr>
                  <a:t>Belanja</a:t>
                </a:r>
                <a:r>
                  <a:rPr lang="en-ID" sz="1400" dirty="0">
                    <a:solidFill>
                      <a:schemeClr val="accent3"/>
                    </a:solidFill>
                  </a:rPr>
                  <a:t> SDM </a:t>
                </a:r>
                <a:r>
                  <a:rPr lang="en-ID" sz="1400" dirty="0" err="1">
                    <a:solidFill>
                      <a:schemeClr val="accent3"/>
                    </a:solidFill>
                  </a:rPr>
                  <a:t>terhadap</a:t>
                </a:r>
                <a:r>
                  <a:rPr lang="en-ID" sz="14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400" dirty="0" err="1">
                    <a:solidFill>
                      <a:schemeClr val="accent3"/>
                    </a:solidFill>
                  </a:rPr>
                  <a:t>Mahasiswa</a:t>
                </a:r>
                <a:endParaRPr lang="en-ID" sz="1400" dirty="0">
                  <a:solidFill>
                    <a:schemeClr val="accent3"/>
                  </a:solidFill>
                </a:endParaRPr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EE6D60F2-F0B8-49D5-8B15-35A2D7A828CF}"/>
                  </a:ext>
                </a:extLst>
              </p:cNvPr>
              <p:cNvGrpSpPr/>
              <p:nvPr/>
            </p:nvGrpSpPr>
            <p:grpSpPr>
              <a:xfrm>
                <a:off x="247649" y="928693"/>
                <a:ext cx="3534995" cy="1653298"/>
                <a:chOff x="247649" y="2720446"/>
                <a:chExt cx="3534995" cy="1653298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E5CD7CB5-103F-40B5-948E-505D53024C4D}"/>
                    </a:ext>
                  </a:extLst>
                </p:cNvPr>
                <p:cNvGrpSpPr/>
                <p:nvPr/>
              </p:nvGrpSpPr>
              <p:grpSpPr>
                <a:xfrm>
                  <a:off x="247649" y="2720446"/>
                  <a:ext cx="3534995" cy="1653298"/>
                  <a:chOff x="247650" y="918452"/>
                  <a:chExt cx="3534995" cy="1653298"/>
                </a:xfrm>
              </p:grpSpPr>
              <p:sp>
                <p:nvSpPr>
                  <p:cNvPr id="71" name="Google Shape;788;p41">
                    <a:extLst>
                      <a:ext uri="{FF2B5EF4-FFF2-40B4-BE49-F238E27FC236}">
                        <a16:creationId xmlns:a16="http://schemas.microsoft.com/office/drawing/2014/main" id="{DDF6132F-095A-464B-8293-5E59045A037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98863" y="987907"/>
                    <a:ext cx="3038492" cy="5718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100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1pPr>
                    <a:lvl2pPr marR="0" lvl="1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2pPr>
                    <a:lvl3pPr marR="0" lvl="2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3pPr>
                    <a:lvl4pPr marR="0" lvl="3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4pPr>
                    <a:lvl5pPr marR="0" lvl="4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5pPr>
                    <a:lvl6pPr marR="0" lvl="5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6pPr>
                    <a:lvl7pPr marR="0" lvl="6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7pPr>
                    <a:lvl8pPr marR="0" lvl="7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8pPr>
                    <a:lvl9pPr marR="0" lvl="8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9pPr>
                  </a:lstStyle>
                  <a:p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Mengukur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seberapa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besar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belanja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SDM (total)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dibutuhkan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untuk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melayani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1 orang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mahasiswa</a:t>
                    </a:r>
                    <a:endParaRPr lang="en-ID" sz="1200" dirty="0">
                      <a:solidFill>
                        <a:schemeClr val="accent3"/>
                      </a:solidFill>
                    </a:endParaRPr>
                  </a:p>
                </p:txBody>
              </p:sp>
              <p:sp>
                <p:nvSpPr>
                  <p:cNvPr id="72" name="Google Shape;788;p41">
                    <a:extLst>
                      <a:ext uri="{FF2B5EF4-FFF2-40B4-BE49-F238E27FC236}">
                        <a16:creationId xmlns:a16="http://schemas.microsoft.com/office/drawing/2014/main" id="{E1F9DC45-5100-4F68-A119-331FA05C015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98863" y="1433036"/>
                    <a:ext cx="2776516" cy="5718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100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1pPr>
                    <a:lvl2pPr marR="0" lvl="1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2pPr>
                    <a:lvl3pPr marR="0" lvl="2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3pPr>
                    <a:lvl4pPr marR="0" lvl="3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4pPr>
                    <a:lvl5pPr marR="0" lvl="4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5pPr>
                    <a:lvl6pPr marR="0" lvl="5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6pPr>
                    <a:lvl7pPr marR="0" lvl="6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7pPr>
                    <a:lvl8pPr marR="0" lvl="7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8pPr>
                    <a:lvl9pPr marR="0" lvl="8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9pPr>
                  </a:lstStyle>
                  <a:p>
                    <a:r>
                      <a:rPr lang="sv-SE" sz="1200" dirty="0">
                        <a:solidFill>
                          <a:schemeClr val="accent3"/>
                        </a:solidFill>
                      </a:rPr>
                      <a:t>Total Belanja SDM</a:t>
                    </a:r>
                  </a:p>
                  <a:p>
                    <a:r>
                      <a:rPr lang="sv-SE" sz="1200" dirty="0">
                        <a:solidFill>
                          <a:schemeClr val="accent3"/>
                        </a:solidFill>
                      </a:rPr>
                      <a:t> Total Mahasiswa </a:t>
                    </a:r>
                    <a:endParaRPr lang="en-ID" sz="1200" dirty="0">
                      <a:solidFill>
                        <a:schemeClr val="accent3"/>
                      </a:solidFill>
                    </a:endParaRPr>
                  </a:p>
                </p:txBody>
              </p:sp>
              <p:sp>
                <p:nvSpPr>
                  <p:cNvPr id="73" name="Google Shape;788;p41">
                    <a:extLst>
                      <a:ext uri="{FF2B5EF4-FFF2-40B4-BE49-F238E27FC236}">
                        <a16:creationId xmlns:a16="http://schemas.microsoft.com/office/drawing/2014/main" id="{754F3720-65B2-4453-BE76-250A932EBD35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98863" y="2086923"/>
                    <a:ext cx="3183782" cy="46488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100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1pPr>
                    <a:lvl2pPr marR="0" lvl="1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2pPr>
                    <a:lvl3pPr marR="0" lvl="2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3pPr>
                    <a:lvl4pPr marR="0" lvl="3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4pPr>
                    <a:lvl5pPr marR="0" lvl="4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5pPr>
                    <a:lvl6pPr marR="0" lvl="5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6pPr>
                    <a:lvl7pPr marR="0" lvl="6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7pPr>
                    <a:lvl8pPr marR="0" lvl="7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8pPr>
                    <a:lvl9pPr marR="0" lvl="8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9pPr>
                  </a:lstStyle>
                  <a:p>
                    <a:r>
                      <a:rPr lang="fi-FI" sz="1200" dirty="0">
                        <a:solidFill>
                          <a:schemeClr val="accent3"/>
                        </a:solidFill>
                      </a:rPr>
                      <a:t>Semakin kecil nilai rasio maka semakin bagus (belanja SDM-total semakin efisien). Vise versa</a:t>
                    </a:r>
                    <a:endParaRPr lang="en-ID" sz="1200" dirty="0">
                      <a:solidFill>
                        <a:schemeClr val="accent3"/>
                      </a:solidFill>
                    </a:endParaRPr>
                  </a:p>
                </p:txBody>
              </p:sp>
              <p:sp>
                <p:nvSpPr>
                  <p:cNvPr id="74" name="Rectangle: Rounded Corners 73">
                    <a:extLst>
                      <a:ext uri="{FF2B5EF4-FFF2-40B4-BE49-F238E27FC236}">
                        <a16:creationId xmlns:a16="http://schemas.microsoft.com/office/drawing/2014/main" id="{696DB3F4-13DD-4BBA-ADC2-76648B3B7D94}"/>
                      </a:ext>
                    </a:extLst>
                  </p:cNvPr>
                  <p:cNvSpPr/>
                  <p:nvPr/>
                </p:nvSpPr>
                <p:spPr>
                  <a:xfrm>
                    <a:off x="247650" y="918452"/>
                    <a:ext cx="3534995" cy="1653298"/>
                  </a:xfrm>
                  <a:custGeom>
                    <a:avLst/>
                    <a:gdLst>
                      <a:gd name="connsiteX0" fmla="*/ 0 w 3534995"/>
                      <a:gd name="connsiteY0" fmla="*/ 275555 h 1653298"/>
                      <a:gd name="connsiteX1" fmla="*/ 275555 w 3534995"/>
                      <a:gd name="connsiteY1" fmla="*/ 0 h 1653298"/>
                      <a:gd name="connsiteX2" fmla="*/ 932010 w 3534995"/>
                      <a:gd name="connsiteY2" fmla="*/ 0 h 1653298"/>
                      <a:gd name="connsiteX3" fmla="*/ 1498948 w 3534995"/>
                      <a:gd name="connsiteY3" fmla="*/ 0 h 1653298"/>
                      <a:gd name="connsiteX4" fmla="*/ 2036047 w 3534995"/>
                      <a:gd name="connsiteY4" fmla="*/ 0 h 1653298"/>
                      <a:gd name="connsiteX5" fmla="*/ 2662663 w 3534995"/>
                      <a:gd name="connsiteY5" fmla="*/ 0 h 1653298"/>
                      <a:gd name="connsiteX6" fmla="*/ 3259440 w 3534995"/>
                      <a:gd name="connsiteY6" fmla="*/ 0 h 1653298"/>
                      <a:gd name="connsiteX7" fmla="*/ 3534995 w 3534995"/>
                      <a:gd name="connsiteY7" fmla="*/ 275555 h 1653298"/>
                      <a:gd name="connsiteX8" fmla="*/ 3534995 w 3534995"/>
                      <a:gd name="connsiteY8" fmla="*/ 826649 h 1653298"/>
                      <a:gd name="connsiteX9" fmla="*/ 3534995 w 3534995"/>
                      <a:gd name="connsiteY9" fmla="*/ 1377743 h 1653298"/>
                      <a:gd name="connsiteX10" fmla="*/ 3259440 w 3534995"/>
                      <a:gd name="connsiteY10" fmla="*/ 1653298 h 1653298"/>
                      <a:gd name="connsiteX11" fmla="*/ 2632824 w 3534995"/>
                      <a:gd name="connsiteY11" fmla="*/ 1653298 h 1653298"/>
                      <a:gd name="connsiteX12" fmla="*/ 1976369 w 3534995"/>
                      <a:gd name="connsiteY12" fmla="*/ 1653298 h 1653298"/>
                      <a:gd name="connsiteX13" fmla="*/ 1319915 w 3534995"/>
                      <a:gd name="connsiteY13" fmla="*/ 1653298 h 1653298"/>
                      <a:gd name="connsiteX14" fmla="*/ 275555 w 3534995"/>
                      <a:gd name="connsiteY14" fmla="*/ 1653298 h 1653298"/>
                      <a:gd name="connsiteX15" fmla="*/ 0 w 3534995"/>
                      <a:gd name="connsiteY15" fmla="*/ 1377743 h 1653298"/>
                      <a:gd name="connsiteX16" fmla="*/ 0 w 3534995"/>
                      <a:gd name="connsiteY16" fmla="*/ 815627 h 1653298"/>
                      <a:gd name="connsiteX17" fmla="*/ 0 w 3534995"/>
                      <a:gd name="connsiteY17" fmla="*/ 275555 h 1653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534995" h="1653298" extrusionOk="0">
                        <a:moveTo>
                          <a:pt x="0" y="275555"/>
                        </a:moveTo>
                        <a:cubicBezTo>
                          <a:pt x="-21254" y="110260"/>
                          <a:pt x="110206" y="4941"/>
                          <a:pt x="275555" y="0"/>
                        </a:cubicBezTo>
                        <a:cubicBezTo>
                          <a:pt x="425228" y="-63553"/>
                          <a:pt x="659082" y="38022"/>
                          <a:pt x="932010" y="0"/>
                        </a:cubicBezTo>
                        <a:cubicBezTo>
                          <a:pt x="1204939" y="-38022"/>
                          <a:pt x="1331196" y="56894"/>
                          <a:pt x="1498948" y="0"/>
                        </a:cubicBezTo>
                        <a:cubicBezTo>
                          <a:pt x="1666700" y="-56894"/>
                          <a:pt x="1822684" y="5332"/>
                          <a:pt x="2036047" y="0"/>
                        </a:cubicBezTo>
                        <a:cubicBezTo>
                          <a:pt x="2249410" y="-5332"/>
                          <a:pt x="2530525" y="67532"/>
                          <a:pt x="2662663" y="0"/>
                        </a:cubicBezTo>
                        <a:cubicBezTo>
                          <a:pt x="2794801" y="-67532"/>
                          <a:pt x="3129673" y="39697"/>
                          <a:pt x="3259440" y="0"/>
                        </a:cubicBezTo>
                        <a:cubicBezTo>
                          <a:pt x="3428524" y="-27501"/>
                          <a:pt x="3523276" y="133669"/>
                          <a:pt x="3534995" y="275555"/>
                        </a:cubicBezTo>
                        <a:cubicBezTo>
                          <a:pt x="3539003" y="498552"/>
                          <a:pt x="3504804" y="695228"/>
                          <a:pt x="3534995" y="826649"/>
                        </a:cubicBezTo>
                        <a:cubicBezTo>
                          <a:pt x="3565186" y="958070"/>
                          <a:pt x="3488140" y="1219098"/>
                          <a:pt x="3534995" y="1377743"/>
                        </a:cubicBezTo>
                        <a:cubicBezTo>
                          <a:pt x="3517471" y="1528926"/>
                          <a:pt x="3427266" y="1610408"/>
                          <a:pt x="3259440" y="1653298"/>
                        </a:cubicBezTo>
                        <a:cubicBezTo>
                          <a:pt x="3064306" y="1694998"/>
                          <a:pt x="2797427" y="1632564"/>
                          <a:pt x="2632824" y="1653298"/>
                        </a:cubicBezTo>
                        <a:cubicBezTo>
                          <a:pt x="2468221" y="1674032"/>
                          <a:pt x="2219289" y="1612272"/>
                          <a:pt x="1976369" y="1653298"/>
                        </a:cubicBezTo>
                        <a:cubicBezTo>
                          <a:pt x="1733449" y="1694324"/>
                          <a:pt x="1516385" y="1649350"/>
                          <a:pt x="1319915" y="1653298"/>
                        </a:cubicBezTo>
                        <a:cubicBezTo>
                          <a:pt x="1123445" y="1657246"/>
                          <a:pt x="634259" y="1610735"/>
                          <a:pt x="275555" y="1653298"/>
                        </a:cubicBezTo>
                        <a:cubicBezTo>
                          <a:pt x="102284" y="1633431"/>
                          <a:pt x="-13803" y="1509295"/>
                          <a:pt x="0" y="1377743"/>
                        </a:cubicBezTo>
                        <a:cubicBezTo>
                          <a:pt x="-12106" y="1135114"/>
                          <a:pt x="41329" y="1091927"/>
                          <a:pt x="0" y="815627"/>
                        </a:cubicBezTo>
                        <a:cubicBezTo>
                          <a:pt x="-41329" y="539327"/>
                          <a:pt x="48956" y="478355"/>
                          <a:pt x="0" y="275555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rgbClr val="FBBF60"/>
                    </a:solidFill>
                    <a:extLst>
                      <a:ext uri="{C807C97D-BFC1-408E-A445-0C87EB9F89A2}">
                        <ask:lineSketchStyleProps xmlns:ask="http://schemas.microsoft.com/office/drawing/2018/sketchyshapes" sd="1219033472">
                          <a:prstGeom prst="roundRect">
                            <a:avLst/>
                          </a:prstGeom>
                          <ask:type>
                            <ask:lineSketchScribble/>
                          </ask:type>
                        </ask:lineSketchStyleProps>
                      </a:ext>
                    </a:extLst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D"/>
                  </a:p>
                </p:txBody>
              </p:sp>
            </p:grpSp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45832108-47DB-4855-9AA1-7A4A44ADBB2E}"/>
                    </a:ext>
                  </a:extLst>
                </p:cNvPr>
                <p:cNvSpPr/>
                <p:nvPr/>
              </p:nvSpPr>
              <p:spPr>
                <a:xfrm>
                  <a:off x="634741" y="3335701"/>
                  <a:ext cx="1442415" cy="414771"/>
                </a:xfrm>
                <a:prstGeom prst="roundRect">
                  <a:avLst/>
                </a:prstGeom>
                <a:noFill/>
                <a:ln>
                  <a:solidFill>
                    <a:srgbClr val="449365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</p:grp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E6B1E2A-90B6-48B4-BB00-F4BB853F9626}"/>
                </a:ext>
              </a:extLst>
            </p:cNvPr>
            <p:cNvCxnSpPr>
              <a:cxnSpLocks/>
            </p:cNvCxnSpPr>
            <p:nvPr/>
          </p:nvCxnSpPr>
          <p:spPr>
            <a:xfrm>
              <a:off x="689662" y="1728296"/>
              <a:ext cx="120898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296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41"/>
          <p:cNvGrpSpPr/>
          <p:nvPr/>
        </p:nvGrpSpPr>
        <p:grpSpPr>
          <a:xfrm>
            <a:off x="5241750" y="918452"/>
            <a:ext cx="542964" cy="465786"/>
            <a:chOff x="5241750" y="918452"/>
            <a:chExt cx="542964" cy="465786"/>
          </a:xfrm>
        </p:grpSpPr>
        <p:sp>
          <p:nvSpPr>
            <p:cNvPr id="866" name="Google Shape;866;p41"/>
            <p:cNvSpPr/>
            <p:nvPr/>
          </p:nvSpPr>
          <p:spPr>
            <a:xfrm>
              <a:off x="5241750" y="918452"/>
              <a:ext cx="246376" cy="285134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1"/>
            <p:cNvSpPr/>
            <p:nvPr/>
          </p:nvSpPr>
          <p:spPr>
            <a:xfrm>
              <a:off x="5628558" y="1203517"/>
              <a:ext cx="156156" cy="180721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788;p41">
            <a:extLst>
              <a:ext uri="{FF2B5EF4-FFF2-40B4-BE49-F238E27FC236}">
                <a16:creationId xmlns:a16="http://schemas.microsoft.com/office/drawing/2014/main" id="{F3C91C6F-0746-4DA2-8978-041F38AED474}"/>
              </a:ext>
            </a:extLst>
          </p:cNvPr>
          <p:cNvSpPr txBox="1">
            <a:spLocks/>
          </p:cNvSpPr>
          <p:nvPr/>
        </p:nvSpPr>
        <p:spPr>
          <a:xfrm>
            <a:off x="336887" y="125441"/>
            <a:ext cx="2130151" cy="50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100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ID" sz="2800" dirty="0" err="1">
                <a:solidFill>
                  <a:schemeClr val="accent1">
                    <a:lumMod val="75000"/>
                  </a:schemeClr>
                </a:solidFill>
              </a:rPr>
              <a:t>Efisiensi</a:t>
            </a:r>
            <a:endParaRPr lang="en-ID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Google Shape;788;p41">
            <a:extLst>
              <a:ext uri="{FF2B5EF4-FFF2-40B4-BE49-F238E27FC236}">
                <a16:creationId xmlns:a16="http://schemas.microsoft.com/office/drawing/2014/main" id="{FD66A8E8-F313-4F80-945C-81D7DBCF9726}"/>
              </a:ext>
            </a:extLst>
          </p:cNvPr>
          <p:cNvSpPr txBox="1">
            <a:spLocks/>
          </p:cNvSpPr>
          <p:nvPr/>
        </p:nvSpPr>
        <p:spPr>
          <a:xfrm>
            <a:off x="0" y="125441"/>
            <a:ext cx="336887" cy="50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100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en-ID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3C640A-2A0F-4CA8-8626-881BF797742E}"/>
              </a:ext>
            </a:extLst>
          </p:cNvPr>
          <p:cNvGrpSpPr/>
          <p:nvPr/>
        </p:nvGrpSpPr>
        <p:grpSpPr>
          <a:xfrm>
            <a:off x="247649" y="573377"/>
            <a:ext cx="4075995" cy="2008614"/>
            <a:chOff x="247649" y="573377"/>
            <a:chExt cx="4075995" cy="200861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C847B6F-FCA1-4CCA-9F59-D95DF29F3680}"/>
                </a:ext>
              </a:extLst>
            </p:cNvPr>
            <p:cNvGrpSpPr/>
            <p:nvPr/>
          </p:nvGrpSpPr>
          <p:grpSpPr>
            <a:xfrm>
              <a:off x="247649" y="573377"/>
              <a:ext cx="4075995" cy="2008614"/>
              <a:chOff x="247649" y="573377"/>
              <a:chExt cx="4075995" cy="2008614"/>
            </a:xfrm>
          </p:grpSpPr>
          <p:sp>
            <p:nvSpPr>
              <p:cNvPr id="65" name="Google Shape;788;p41">
                <a:extLst>
                  <a:ext uri="{FF2B5EF4-FFF2-40B4-BE49-F238E27FC236}">
                    <a16:creationId xmlns:a16="http://schemas.microsoft.com/office/drawing/2014/main" id="{8B2CF0EE-4DF4-4720-B201-FB33646B61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886" y="573377"/>
                <a:ext cx="3986758" cy="285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en-ID" sz="1400" dirty="0" err="1">
                    <a:solidFill>
                      <a:schemeClr val="accent3"/>
                    </a:solidFill>
                  </a:rPr>
                  <a:t>Rasio</a:t>
                </a:r>
                <a:r>
                  <a:rPr lang="en-ID" sz="1400" dirty="0">
                    <a:solidFill>
                      <a:schemeClr val="accent3"/>
                    </a:solidFill>
                  </a:rPr>
                  <a:t> Bel Ops </a:t>
                </a:r>
                <a:r>
                  <a:rPr lang="en-ID" sz="1400" dirty="0" err="1">
                    <a:solidFill>
                      <a:schemeClr val="accent3"/>
                    </a:solidFill>
                  </a:rPr>
                  <a:t>terhadap</a:t>
                </a:r>
                <a:r>
                  <a:rPr lang="en-ID" sz="1400" dirty="0">
                    <a:solidFill>
                      <a:schemeClr val="accent3"/>
                    </a:solidFill>
                  </a:rPr>
                  <a:t> </a:t>
                </a:r>
                <a:r>
                  <a:rPr lang="en-ID" sz="1400" dirty="0" err="1">
                    <a:solidFill>
                      <a:schemeClr val="accent3"/>
                    </a:solidFill>
                  </a:rPr>
                  <a:t>Mahasiswa</a:t>
                </a:r>
                <a:endParaRPr lang="en-ID" sz="1400" dirty="0">
                  <a:solidFill>
                    <a:schemeClr val="accent3"/>
                  </a:solidFill>
                </a:endParaRP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41B8D05-3750-4184-B545-0982F71CCBD4}"/>
                  </a:ext>
                </a:extLst>
              </p:cNvPr>
              <p:cNvGrpSpPr/>
              <p:nvPr/>
            </p:nvGrpSpPr>
            <p:grpSpPr>
              <a:xfrm>
                <a:off x="247649" y="928693"/>
                <a:ext cx="3534995" cy="1653298"/>
                <a:chOff x="247649" y="2720446"/>
                <a:chExt cx="3534995" cy="1653298"/>
              </a:xfrm>
            </p:grpSpPr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6F85EA09-5182-4DD7-85DE-C26243A44C4C}"/>
                    </a:ext>
                  </a:extLst>
                </p:cNvPr>
                <p:cNvGrpSpPr/>
                <p:nvPr/>
              </p:nvGrpSpPr>
              <p:grpSpPr>
                <a:xfrm>
                  <a:off x="247649" y="2720446"/>
                  <a:ext cx="3534995" cy="1653298"/>
                  <a:chOff x="247650" y="918452"/>
                  <a:chExt cx="3534995" cy="1653298"/>
                </a:xfrm>
              </p:grpSpPr>
              <p:sp>
                <p:nvSpPr>
                  <p:cNvPr id="91" name="Google Shape;788;p41">
                    <a:extLst>
                      <a:ext uri="{FF2B5EF4-FFF2-40B4-BE49-F238E27FC236}">
                        <a16:creationId xmlns:a16="http://schemas.microsoft.com/office/drawing/2014/main" id="{9106C82E-21F4-44A9-AE50-9615A4D814D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98863" y="987907"/>
                    <a:ext cx="3038492" cy="5718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100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1pPr>
                    <a:lvl2pPr marR="0" lvl="1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2pPr>
                    <a:lvl3pPr marR="0" lvl="2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3pPr>
                    <a:lvl4pPr marR="0" lvl="3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4pPr>
                    <a:lvl5pPr marR="0" lvl="4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5pPr>
                    <a:lvl6pPr marR="0" lvl="5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6pPr>
                    <a:lvl7pPr marR="0" lvl="6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7pPr>
                    <a:lvl8pPr marR="0" lvl="7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8pPr>
                    <a:lvl9pPr marR="0" lvl="8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9pPr>
                  </a:lstStyle>
                  <a:p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Mengukur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seberapa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besar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belanja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operasional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dibutuhkan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untuk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melayani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1 orang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mahasiswa</a:t>
                    </a:r>
                    <a:endParaRPr lang="en-ID" sz="1200" dirty="0">
                      <a:solidFill>
                        <a:schemeClr val="accent3"/>
                      </a:solidFill>
                    </a:endParaRPr>
                  </a:p>
                </p:txBody>
              </p:sp>
              <p:sp>
                <p:nvSpPr>
                  <p:cNvPr id="92" name="Google Shape;788;p41">
                    <a:extLst>
                      <a:ext uri="{FF2B5EF4-FFF2-40B4-BE49-F238E27FC236}">
                        <a16:creationId xmlns:a16="http://schemas.microsoft.com/office/drawing/2014/main" id="{429D8FF6-6408-4B19-BFB3-A14DB347F15F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98863" y="1433036"/>
                    <a:ext cx="2776516" cy="5718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100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1pPr>
                    <a:lvl2pPr marR="0" lvl="1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2pPr>
                    <a:lvl3pPr marR="0" lvl="2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3pPr>
                    <a:lvl4pPr marR="0" lvl="3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4pPr>
                    <a:lvl5pPr marR="0" lvl="4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5pPr>
                    <a:lvl6pPr marR="0" lvl="5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6pPr>
                    <a:lvl7pPr marR="0" lvl="6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7pPr>
                    <a:lvl8pPr marR="0" lvl="7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8pPr>
                    <a:lvl9pPr marR="0" lvl="8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9pPr>
                  </a:lstStyle>
                  <a:p>
                    <a:r>
                      <a:rPr lang="sv-SE" sz="1200" dirty="0">
                        <a:solidFill>
                          <a:schemeClr val="accent3"/>
                        </a:solidFill>
                      </a:rPr>
                      <a:t>Total Belanja Operasional</a:t>
                    </a:r>
                  </a:p>
                  <a:p>
                    <a:r>
                      <a:rPr lang="sv-SE" sz="1200" dirty="0">
                        <a:solidFill>
                          <a:schemeClr val="accent3"/>
                        </a:solidFill>
                      </a:rPr>
                      <a:t> Total Mahsiswa </a:t>
                    </a:r>
                    <a:endParaRPr lang="en-ID" sz="1200" dirty="0">
                      <a:solidFill>
                        <a:schemeClr val="accent3"/>
                      </a:solidFill>
                    </a:endParaRPr>
                  </a:p>
                </p:txBody>
              </p:sp>
              <p:sp>
                <p:nvSpPr>
                  <p:cNvPr id="94" name="Google Shape;788;p41">
                    <a:extLst>
                      <a:ext uri="{FF2B5EF4-FFF2-40B4-BE49-F238E27FC236}">
                        <a16:creationId xmlns:a16="http://schemas.microsoft.com/office/drawing/2014/main" id="{9C0CC530-D9A4-4230-B9C3-77E192BB2BD3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98863" y="2086923"/>
                    <a:ext cx="3183782" cy="46488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100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1pPr>
                    <a:lvl2pPr marR="0" lvl="1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2pPr>
                    <a:lvl3pPr marR="0" lvl="2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3pPr>
                    <a:lvl4pPr marR="0" lvl="3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4pPr>
                    <a:lvl5pPr marR="0" lvl="4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5pPr>
                    <a:lvl6pPr marR="0" lvl="5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6pPr>
                    <a:lvl7pPr marR="0" lvl="6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7pPr>
                    <a:lvl8pPr marR="0" lvl="7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8pPr>
                    <a:lvl9pPr marR="0" lvl="8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9pPr>
                  </a:lstStyle>
                  <a:p>
                    <a:r>
                      <a:rPr lang="fi-FI" sz="1200" dirty="0">
                        <a:solidFill>
                          <a:schemeClr val="accent3"/>
                        </a:solidFill>
                      </a:rPr>
                      <a:t>Semakin kecil nilai rasio maka semakin bagus (belanja operasional semakin efisien). Vise versa</a:t>
                    </a:r>
                    <a:endParaRPr lang="en-ID" sz="1200" dirty="0">
                      <a:solidFill>
                        <a:schemeClr val="accent3"/>
                      </a:solidFill>
                    </a:endParaRPr>
                  </a:p>
                </p:txBody>
              </p:sp>
              <p:sp>
                <p:nvSpPr>
                  <p:cNvPr id="95" name="Rectangle: Rounded Corners 94">
                    <a:extLst>
                      <a:ext uri="{FF2B5EF4-FFF2-40B4-BE49-F238E27FC236}">
                        <a16:creationId xmlns:a16="http://schemas.microsoft.com/office/drawing/2014/main" id="{D8883A7C-00BA-43CF-A9D5-5B2BAED203D7}"/>
                      </a:ext>
                    </a:extLst>
                  </p:cNvPr>
                  <p:cNvSpPr/>
                  <p:nvPr/>
                </p:nvSpPr>
                <p:spPr>
                  <a:xfrm>
                    <a:off x="247650" y="918452"/>
                    <a:ext cx="3534995" cy="1653298"/>
                  </a:xfrm>
                  <a:custGeom>
                    <a:avLst/>
                    <a:gdLst>
                      <a:gd name="connsiteX0" fmla="*/ 0 w 3534995"/>
                      <a:gd name="connsiteY0" fmla="*/ 275555 h 1653298"/>
                      <a:gd name="connsiteX1" fmla="*/ 275555 w 3534995"/>
                      <a:gd name="connsiteY1" fmla="*/ 0 h 1653298"/>
                      <a:gd name="connsiteX2" fmla="*/ 932010 w 3534995"/>
                      <a:gd name="connsiteY2" fmla="*/ 0 h 1653298"/>
                      <a:gd name="connsiteX3" fmla="*/ 1498948 w 3534995"/>
                      <a:gd name="connsiteY3" fmla="*/ 0 h 1653298"/>
                      <a:gd name="connsiteX4" fmla="*/ 2036047 w 3534995"/>
                      <a:gd name="connsiteY4" fmla="*/ 0 h 1653298"/>
                      <a:gd name="connsiteX5" fmla="*/ 2662663 w 3534995"/>
                      <a:gd name="connsiteY5" fmla="*/ 0 h 1653298"/>
                      <a:gd name="connsiteX6" fmla="*/ 3259440 w 3534995"/>
                      <a:gd name="connsiteY6" fmla="*/ 0 h 1653298"/>
                      <a:gd name="connsiteX7" fmla="*/ 3534995 w 3534995"/>
                      <a:gd name="connsiteY7" fmla="*/ 275555 h 1653298"/>
                      <a:gd name="connsiteX8" fmla="*/ 3534995 w 3534995"/>
                      <a:gd name="connsiteY8" fmla="*/ 826649 h 1653298"/>
                      <a:gd name="connsiteX9" fmla="*/ 3534995 w 3534995"/>
                      <a:gd name="connsiteY9" fmla="*/ 1377743 h 1653298"/>
                      <a:gd name="connsiteX10" fmla="*/ 3259440 w 3534995"/>
                      <a:gd name="connsiteY10" fmla="*/ 1653298 h 1653298"/>
                      <a:gd name="connsiteX11" fmla="*/ 2632824 w 3534995"/>
                      <a:gd name="connsiteY11" fmla="*/ 1653298 h 1653298"/>
                      <a:gd name="connsiteX12" fmla="*/ 1976369 w 3534995"/>
                      <a:gd name="connsiteY12" fmla="*/ 1653298 h 1653298"/>
                      <a:gd name="connsiteX13" fmla="*/ 1319915 w 3534995"/>
                      <a:gd name="connsiteY13" fmla="*/ 1653298 h 1653298"/>
                      <a:gd name="connsiteX14" fmla="*/ 275555 w 3534995"/>
                      <a:gd name="connsiteY14" fmla="*/ 1653298 h 1653298"/>
                      <a:gd name="connsiteX15" fmla="*/ 0 w 3534995"/>
                      <a:gd name="connsiteY15" fmla="*/ 1377743 h 1653298"/>
                      <a:gd name="connsiteX16" fmla="*/ 0 w 3534995"/>
                      <a:gd name="connsiteY16" fmla="*/ 815627 h 1653298"/>
                      <a:gd name="connsiteX17" fmla="*/ 0 w 3534995"/>
                      <a:gd name="connsiteY17" fmla="*/ 275555 h 1653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534995" h="1653298" extrusionOk="0">
                        <a:moveTo>
                          <a:pt x="0" y="275555"/>
                        </a:moveTo>
                        <a:cubicBezTo>
                          <a:pt x="-21254" y="110260"/>
                          <a:pt x="110206" y="4941"/>
                          <a:pt x="275555" y="0"/>
                        </a:cubicBezTo>
                        <a:cubicBezTo>
                          <a:pt x="425228" y="-63553"/>
                          <a:pt x="659082" y="38022"/>
                          <a:pt x="932010" y="0"/>
                        </a:cubicBezTo>
                        <a:cubicBezTo>
                          <a:pt x="1204939" y="-38022"/>
                          <a:pt x="1331196" y="56894"/>
                          <a:pt x="1498948" y="0"/>
                        </a:cubicBezTo>
                        <a:cubicBezTo>
                          <a:pt x="1666700" y="-56894"/>
                          <a:pt x="1822684" y="5332"/>
                          <a:pt x="2036047" y="0"/>
                        </a:cubicBezTo>
                        <a:cubicBezTo>
                          <a:pt x="2249410" y="-5332"/>
                          <a:pt x="2530525" y="67532"/>
                          <a:pt x="2662663" y="0"/>
                        </a:cubicBezTo>
                        <a:cubicBezTo>
                          <a:pt x="2794801" y="-67532"/>
                          <a:pt x="3129673" y="39697"/>
                          <a:pt x="3259440" y="0"/>
                        </a:cubicBezTo>
                        <a:cubicBezTo>
                          <a:pt x="3428524" y="-27501"/>
                          <a:pt x="3523276" y="133669"/>
                          <a:pt x="3534995" y="275555"/>
                        </a:cubicBezTo>
                        <a:cubicBezTo>
                          <a:pt x="3539003" y="498552"/>
                          <a:pt x="3504804" y="695228"/>
                          <a:pt x="3534995" y="826649"/>
                        </a:cubicBezTo>
                        <a:cubicBezTo>
                          <a:pt x="3565186" y="958070"/>
                          <a:pt x="3488140" y="1219098"/>
                          <a:pt x="3534995" y="1377743"/>
                        </a:cubicBezTo>
                        <a:cubicBezTo>
                          <a:pt x="3517471" y="1528926"/>
                          <a:pt x="3427266" y="1610408"/>
                          <a:pt x="3259440" y="1653298"/>
                        </a:cubicBezTo>
                        <a:cubicBezTo>
                          <a:pt x="3064306" y="1694998"/>
                          <a:pt x="2797427" y="1632564"/>
                          <a:pt x="2632824" y="1653298"/>
                        </a:cubicBezTo>
                        <a:cubicBezTo>
                          <a:pt x="2468221" y="1674032"/>
                          <a:pt x="2219289" y="1612272"/>
                          <a:pt x="1976369" y="1653298"/>
                        </a:cubicBezTo>
                        <a:cubicBezTo>
                          <a:pt x="1733449" y="1694324"/>
                          <a:pt x="1516385" y="1649350"/>
                          <a:pt x="1319915" y="1653298"/>
                        </a:cubicBezTo>
                        <a:cubicBezTo>
                          <a:pt x="1123445" y="1657246"/>
                          <a:pt x="634259" y="1610735"/>
                          <a:pt x="275555" y="1653298"/>
                        </a:cubicBezTo>
                        <a:cubicBezTo>
                          <a:pt x="102284" y="1633431"/>
                          <a:pt x="-13803" y="1509295"/>
                          <a:pt x="0" y="1377743"/>
                        </a:cubicBezTo>
                        <a:cubicBezTo>
                          <a:pt x="-12106" y="1135114"/>
                          <a:pt x="41329" y="1091927"/>
                          <a:pt x="0" y="815627"/>
                        </a:cubicBezTo>
                        <a:cubicBezTo>
                          <a:pt x="-41329" y="539327"/>
                          <a:pt x="48956" y="478355"/>
                          <a:pt x="0" y="275555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rgbClr val="FBBF60"/>
                    </a:solidFill>
                    <a:extLst>
                      <a:ext uri="{C807C97D-BFC1-408E-A445-0C87EB9F89A2}">
                        <ask:lineSketchStyleProps xmlns:ask="http://schemas.microsoft.com/office/drawing/2018/sketchyshapes" sd="1219033472">
                          <a:prstGeom prst="roundRect">
                            <a:avLst/>
                          </a:prstGeom>
                          <ask:type>
                            <ask:lineSketchScribble/>
                          </ask:type>
                        </ask:lineSketchStyleProps>
                      </a:ext>
                    </a:extLst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D"/>
                  </a:p>
                </p:txBody>
              </p:sp>
            </p:grpSp>
            <p:sp>
              <p:nvSpPr>
                <p:cNvPr id="104" name="Rectangle: Rounded Corners 103">
                  <a:extLst>
                    <a:ext uri="{FF2B5EF4-FFF2-40B4-BE49-F238E27FC236}">
                      <a16:creationId xmlns:a16="http://schemas.microsoft.com/office/drawing/2014/main" id="{D9EB7EB2-13F7-4A3E-8F57-C099831417A0}"/>
                    </a:ext>
                  </a:extLst>
                </p:cNvPr>
                <p:cNvSpPr/>
                <p:nvPr/>
              </p:nvSpPr>
              <p:spPr>
                <a:xfrm>
                  <a:off x="634741" y="3335701"/>
                  <a:ext cx="1713348" cy="414771"/>
                </a:xfrm>
                <a:prstGeom prst="roundRect">
                  <a:avLst/>
                </a:prstGeom>
                <a:noFill/>
                <a:ln>
                  <a:solidFill>
                    <a:srgbClr val="449365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2CC7272-C219-4B1B-B13D-CF688EE4A2BC}"/>
                </a:ext>
              </a:extLst>
            </p:cNvPr>
            <p:cNvCxnSpPr>
              <a:cxnSpLocks/>
            </p:cNvCxnSpPr>
            <p:nvPr/>
          </p:nvCxnSpPr>
          <p:spPr>
            <a:xfrm>
              <a:off x="689662" y="1728296"/>
              <a:ext cx="155682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7452782-9525-4121-8B67-B4431365C6CE}"/>
              </a:ext>
            </a:extLst>
          </p:cNvPr>
          <p:cNvGrpSpPr/>
          <p:nvPr/>
        </p:nvGrpSpPr>
        <p:grpSpPr>
          <a:xfrm>
            <a:off x="247649" y="2730469"/>
            <a:ext cx="4075995" cy="1929591"/>
            <a:chOff x="247649" y="652400"/>
            <a:chExt cx="4075995" cy="192959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8239CD2-FAD9-489D-A4FD-DBD7BEC4172A}"/>
                </a:ext>
              </a:extLst>
            </p:cNvPr>
            <p:cNvGrpSpPr/>
            <p:nvPr/>
          </p:nvGrpSpPr>
          <p:grpSpPr>
            <a:xfrm>
              <a:off x="247649" y="652400"/>
              <a:ext cx="4075995" cy="1929591"/>
              <a:chOff x="247649" y="652400"/>
              <a:chExt cx="4075995" cy="1929591"/>
            </a:xfrm>
          </p:grpSpPr>
          <p:sp>
            <p:nvSpPr>
              <p:cNvPr id="33" name="Google Shape;788;p41">
                <a:extLst>
                  <a:ext uri="{FF2B5EF4-FFF2-40B4-BE49-F238E27FC236}">
                    <a16:creationId xmlns:a16="http://schemas.microsoft.com/office/drawing/2014/main" id="{3D8D53CF-E943-4BC1-9484-7F206AF975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886" y="652400"/>
                <a:ext cx="3986758" cy="285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pt-BR" sz="1400" dirty="0">
                    <a:solidFill>
                      <a:schemeClr val="accent3"/>
                    </a:solidFill>
                  </a:rPr>
                  <a:t>Rasio Pendapatan terhadap Bel SDM-Total</a:t>
                </a:r>
                <a:endParaRPr lang="en-ID" sz="1400" dirty="0">
                  <a:solidFill>
                    <a:schemeClr val="accent3"/>
                  </a:solidFill>
                </a:endParaRP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07404296-69FD-49EE-872F-039EAF0638E2}"/>
                  </a:ext>
                </a:extLst>
              </p:cNvPr>
              <p:cNvGrpSpPr/>
              <p:nvPr/>
            </p:nvGrpSpPr>
            <p:grpSpPr>
              <a:xfrm>
                <a:off x="247649" y="928693"/>
                <a:ext cx="3534995" cy="1653298"/>
                <a:chOff x="247649" y="2720446"/>
                <a:chExt cx="3534995" cy="1653298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9FEE11BB-2D79-4583-B6A6-ABD3CD6D00BB}"/>
                    </a:ext>
                  </a:extLst>
                </p:cNvPr>
                <p:cNvGrpSpPr/>
                <p:nvPr/>
              </p:nvGrpSpPr>
              <p:grpSpPr>
                <a:xfrm>
                  <a:off x="247649" y="2720446"/>
                  <a:ext cx="3534995" cy="1653298"/>
                  <a:chOff x="247650" y="918452"/>
                  <a:chExt cx="3534995" cy="1653298"/>
                </a:xfrm>
              </p:grpSpPr>
              <p:sp>
                <p:nvSpPr>
                  <p:cNvPr id="39" name="Google Shape;788;p41">
                    <a:extLst>
                      <a:ext uri="{FF2B5EF4-FFF2-40B4-BE49-F238E27FC236}">
                        <a16:creationId xmlns:a16="http://schemas.microsoft.com/office/drawing/2014/main" id="{AAB15875-92C2-4A0F-8FD0-9091200A56F9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98863" y="987907"/>
                    <a:ext cx="3038492" cy="5718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100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1pPr>
                    <a:lvl2pPr marR="0" lvl="1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2pPr>
                    <a:lvl3pPr marR="0" lvl="2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3pPr>
                    <a:lvl4pPr marR="0" lvl="3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4pPr>
                    <a:lvl5pPr marR="0" lvl="4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5pPr>
                    <a:lvl6pPr marR="0" lvl="5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6pPr>
                    <a:lvl7pPr marR="0" lvl="6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7pPr>
                    <a:lvl8pPr marR="0" lvl="7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8pPr>
                    <a:lvl9pPr marR="0" lvl="8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9pPr>
                  </a:lstStyle>
                  <a:p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Mengukur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seberapa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besar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PNBP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mampu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dihasilkan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dari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1 rupiah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belanja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SDM</a:t>
                    </a:r>
                  </a:p>
                </p:txBody>
              </p:sp>
              <p:sp>
                <p:nvSpPr>
                  <p:cNvPr id="40" name="Google Shape;788;p41">
                    <a:extLst>
                      <a:ext uri="{FF2B5EF4-FFF2-40B4-BE49-F238E27FC236}">
                        <a16:creationId xmlns:a16="http://schemas.microsoft.com/office/drawing/2014/main" id="{08A1D461-B340-437A-9EE8-70F5B8CE640F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98863" y="1433036"/>
                    <a:ext cx="2776516" cy="5718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100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1pPr>
                    <a:lvl2pPr marR="0" lvl="1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2pPr>
                    <a:lvl3pPr marR="0" lvl="2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3pPr>
                    <a:lvl4pPr marR="0" lvl="3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4pPr>
                    <a:lvl5pPr marR="0" lvl="4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5pPr>
                    <a:lvl6pPr marR="0" lvl="5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6pPr>
                    <a:lvl7pPr marR="0" lvl="6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7pPr>
                    <a:lvl8pPr marR="0" lvl="7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8pPr>
                    <a:lvl9pPr marR="0" lvl="8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9pPr>
                  </a:lstStyle>
                  <a:p>
                    <a:r>
                      <a:rPr lang="sv-SE" sz="1200" dirty="0">
                        <a:solidFill>
                          <a:schemeClr val="accent3"/>
                        </a:solidFill>
                      </a:rPr>
                      <a:t>Total PNBP</a:t>
                    </a:r>
                  </a:p>
                  <a:p>
                    <a:r>
                      <a:rPr lang="sv-SE" sz="1200" dirty="0">
                        <a:solidFill>
                          <a:schemeClr val="accent3"/>
                        </a:solidFill>
                      </a:rPr>
                      <a:t> Total Belanja SDM</a:t>
                    </a:r>
                    <a:endParaRPr lang="en-ID" sz="1200" dirty="0">
                      <a:solidFill>
                        <a:schemeClr val="accent3"/>
                      </a:solidFill>
                    </a:endParaRPr>
                  </a:p>
                </p:txBody>
              </p:sp>
              <p:sp>
                <p:nvSpPr>
                  <p:cNvPr id="41" name="Google Shape;788;p41">
                    <a:extLst>
                      <a:ext uri="{FF2B5EF4-FFF2-40B4-BE49-F238E27FC236}">
                        <a16:creationId xmlns:a16="http://schemas.microsoft.com/office/drawing/2014/main" id="{2B250359-2BB2-43F6-B993-0DB669F198B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98863" y="2041767"/>
                    <a:ext cx="3183782" cy="46488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100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1pPr>
                    <a:lvl2pPr marR="0" lvl="1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2pPr>
                    <a:lvl3pPr marR="0" lvl="2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3pPr>
                    <a:lvl4pPr marR="0" lvl="3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4pPr>
                    <a:lvl5pPr marR="0" lvl="4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5pPr>
                    <a:lvl6pPr marR="0" lvl="5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6pPr>
                    <a:lvl7pPr marR="0" lvl="6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7pPr>
                    <a:lvl8pPr marR="0" lvl="7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8pPr>
                    <a:lvl9pPr marR="0" lvl="8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9pPr>
                  </a:lstStyle>
                  <a:p>
                    <a:r>
                      <a:rPr lang="nn-NO" sz="1200" dirty="0">
                        <a:solidFill>
                          <a:schemeClr val="accent3"/>
                        </a:solidFill>
                      </a:rPr>
                      <a:t>Semakin besar nilai rasio maka semakin bagus (belanja SDM-total semakin efisien). Vise versa</a:t>
                    </a:r>
                    <a:endParaRPr lang="en-ID" sz="1200" dirty="0">
                      <a:solidFill>
                        <a:schemeClr val="accent3"/>
                      </a:solidFill>
                    </a:endParaRPr>
                  </a:p>
                </p:txBody>
              </p:sp>
              <p:sp>
                <p:nvSpPr>
                  <p:cNvPr id="42" name="Rectangle: Rounded Corners 41">
                    <a:extLst>
                      <a:ext uri="{FF2B5EF4-FFF2-40B4-BE49-F238E27FC236}">
                        <a16:creationId xmlns:a16="http://schemas.microsoft.com/office/drawing/2014/main" id="{AD6B94C4-8844-4C5D-9EB1-C0B7DCA82D6F}"/>
                      </a:ext>
                    </a:extLst>
                  </p:cNvPr>
                  <p:cNvSpPr/>
                  <p:nvPr/>
                </p:nvSpPr>
                <p:spPr>
                  <a:xfrm>
                    <a:off x="247650" y="918452"/>
                    <a:ext cx="3534995" cy="1653298"/>
                  </a:xfrm>
                  <a:custGeom>
                    <a:avLst/>
                    <a:gdLst>
                      <a:gd name="connsiteX0" fmla="*/ 0 w 3534995"/>
                      <a:gd name="connsiteY0" fmla="*/ 275555 h 1653298"/>
                      <a:gd name="connsiteX1" fmla="*/ 275555 w 3534995"/>
                      <a:gd name="connsiteY1" fmla="*/ 0 h 1653298"/>
                      <a:gd name="connsiteX2" fmla="*/ 932010 w 3534995"/>
                      <a:gd name="connsiteY2" fmla="*/ 0 h 1653298"/>
                      <a:gd name="connsiteX3" fmla="*/ 1498948 w 3534995"/>
                      <a:gd name="connsiteY3" fmla="*/ 0 h 1653298"/>
                      <a:gd name="connsiteX4" fmla="*/ 2036047 w 3534995"/>
                      <a:gd name="connsiteY4" fmla="*/ 0 h 1653298"/>
                      <a:gd name="connsiteX5" fmla="*/ 2662663 w 3534995"/>
                      <a:gd name="connsiteY5" fmla="*/ 0 h 1653298"/>
                      <a:gd name="connsiteX6" fmla="*/ 3259440 w 3534995"/>
                      <a:gd name="connsiteY6" fmla="*/ 0 h 1653298"/>
                      <a:gd name="connsiteX7" fmla="*/ 3534995 w 3534995"/>
                      <a:gd name="connsiteY7" fmla="*/ 275555 h 1653298"/>
                      <a:gd name="connsiteX8" fmla="*/ 3534995 w 3534995"/>
                      <a:gd name="connsiteY8" fmla="*/ 826649 h 1653298"/>
                      <a:gd name="connsiteX9" fmla="*/ 3534995 w 3534995"/>
                      <a:gd name="connsiteY9" fmla="*/ 1377743 h 1653298"/>
                      <a:gd name="connsiteX10" fmla="*/ 3259440 w 3534995"/>
                      <a:gd name="connsiteY10" fmla="*/ 1653298 h 1653298"/>
                      <a:gd name="connsiteX11" fmla="*/ 2632824 w 3534995"/>
                      <a:gd name="connsiteY11" fmla="*/ 1653298 h 1653298"/>
                      <a:gd name="connsiteX12" fmla="*/ 1976369 w 3534995"/>
                      <a:gd name="connsiteY12" fmla="*/ 1653298 h 1653298"/>
                      <a:gd name="connsiteX13" fmla="*/ 1319915 w 3534995"/>
                      <a:gd name="connsiteY13" fmla="*/ 1653298 h 1653298"/>
                      <a:gd name="connsiteX14" fmla="*/ 275555 w 3534995"/>
                      <a:gd name="connsiteY14" fmla="*/ 1653298 h 1653298"/>
                      <a:gd name="connsiteX15" fmla="*/ 0 w 3534995"/>
                      <a:gd name="connsiteY15" fmla="*/ 1377743 h 1653298"/>
                      <a:gd name="connsiteX16" fmla="*/ 0 w 3534995"/>
                      <a:gd name="connsiteY16" fmla="*/ 815627 h 1653298"/>
                      <a:gd name="connsiteX17" fmla="*/ 0 w 3534995"/>
                      <a:gd name="connsiteY17" fmla="*/ 275555 h 1653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534995" h="1653298" extrusionOk="0">
                        <a:moveTo>
                          <a:pt x="0" y="275555"/>
                        </a:moveTo>
                        <a:cubicBezTo>
                          <a:pt x="-21254" y="110260"/>
                          <a:pt x="110206" y="4941"/>
                          <a:pt x="275555" y="0"/>
                        </a:cubicBezTo>
                        <a:cubicBezTo>
                          <a:pt x="425228" y="-63553"/>
                          <a:pt x="659082" y="38022"/>
                          <a:pt x="932010" y="0"/>
                        </a:cubicBezTo>
                        <a:cubicBezTo>
                          <a:pt x="1204939" y="-38022"/>
                          <a:pt x="1331196" y="56894"/>
                          <a:pt x="1498948" y="0"/>
                        </a:cubicBezTo>
                        <a:cubicBezTo>
                          <a:pt x="1666700" y="-56894"/>
                          <a:pt x="1822684" y="5332"/>
                          <a:pt x="2036047" y="0"/>
                        </a:cubicBezTo>
                        <a:cubicBezTo>
                          <a:pt x="2249410" y="-5332"/>
                          <a:pt x="2530525" y="67532"/>
                          <a:pt x="2662663" y="0"/>
                        </a:cubicBezTo>
                        <a:cubicBezTo>
                          <a:pt x="2794801" y="-67532"/>
                          <a:pt x="3129673" y="39697"/>
                          <a:pt x="3259440" y="0"/>
                        </a:cubicBezTo>
                        <a:cubicBezTo>
                          <a:pt x="3428524" y="-27501"/>
                          <a:pt x="3523276" y="133669"/>
                          <a:pt x="3534995" y="275555"/>
                        </a:cubicBezTo>
                        <a:cubicBezTo>
                          <a:pt x="3539003" y="498552"/>
                          <a:pt x="3504804" y="695228"/>
                          <a:pt x="3534995" y="826649"/>
                        </a:cubicBezTo>
                        <a:cubicBezTo>
                          <a:pt x="3565186" y="958070"/>
                          <a:pt x="3488140" y="1219098"/>
                          <a:pt x="3534995" y="1377743"/>
                        </a:cubicBezTo>
                        <a:cubicBezTo>
                          <a:pt x="3517471" y="1528926"/>
                          <a:pt x="3427266" y="1610408"/>
                          <a:pt x="3259440" y="1653298"/>
                        </a:cubicBezTo>
                        <a:cubicBezTo>
                          <a:pt x="3064306" y="1694998"/>
                          <a:pt x="2797427" y="1632564"/>
                          <a:pt x="2632824" y="1653298"/>
                        </a:cubicBezTo>
                        <a:cubicBezTo>
                          <a:pt x="2468221" y="1674032"/>
                          <a:pt x="2219289" y="1612272"/>
                          <a:pt x="1976369" y="1653298"/>
                        </a:cubicBezTo>
                        <a:cubicBezTo>
                          <a:pt x="1733449" y="1694324"/>
                          <a:pt x="1516385" y="1649350"/>
                          <a:pt x="1319915" y="1653298"/>
                        </a:cubicBezTo>
                        <a:cubicBezTo>
                          <a:pt x="1123445" y="1657246"/>
                          <a:pt x="634259" y="1610735"/>
                          <a:pt x="275555" y="1653298"/>
                        </a:cubicBezTo>
                        <a:cubicBezTo>
                          <a:pt x="102284" y="1633431"/>
                          <a:pt x="-13803" y="1509295"/>
                          <a:pt x="0" y="1377743"/>
                        </a:cubicBezTo>
                        <a:cubicBezTo>
                          <a:pt x="-12106" y="1135114"/>
                          <a:pt x="41329" y="1091927"/>
                          <a:pt x="0" y="815627"/>
                        </a:cubicBezTo>
                        <a:cubicBezTo>
                          <a:pt x="-41329" y="539327"/>
                          <a:pt x="48956" y="478355"/>
                          <a:pt x="0" y="275555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rgbClr val="FBBF60"/>
                    </a:solidFill>
                    <a:extLst>
                      <a:ext uri="{C807C97D-BFC1-408E-A445-0C87EB9F89A2}">
                        <ask:lineSketchStyleProps xmlns:ask="http://schemas.microsoft.com/office/drawing/2018/sketchyshapes" sd="1219033472">
                          <a:prstGeom prst="roundRect">
                            <a:avLst/>
                          </a:prstGeom>
                          <ask:type>
                            <ask:lineSketchScribble/>
                          </ask:type>
                        </ask:lineSketchStyleProps>
                      </a:ext>
                    </a:extLst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D"/>
                  </a:p>
                </p:txBody>
              </p:sp>
            </p:grpSp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id="{E131800C-26FB-4D25-A4DC-81EA472CE933}"/>
                    </a:ext>
                  </a:extLst>
                </p:cNvPr>
                <p:cNvSpPr/>
                <p:nvPr/>
              </p:nvSpPr>
              <p:spPr>
                <a:xfrm>
                  <a:off x="634741" y="3335701"/>
                  <a:ext cx="1442415" cy="414771"/>
                </a:xfrm>
                <a:prstGeom prst="roundRect">
                  <a:avLst/>
                </a:prstGeom>
                <a:noFill/>
                <a:ln>
                  <a:solidFill>
                    <a:srgbClr val="449365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109A61B-F11A-42D1-BC6B-9B9CBC016172}"/>
                </a:ext>
              </a:extLst>
            </p:cNvPr>
            <p:cNvCxnSpPr>
              <a:cxnSpLocks/>
            </p:cNvCxnSpPr>
            <p:nvPr/>
          </p:nvCxnSpPr>
          <p:spPr>
            <a:xfrm>
              <a:off x="689662" y="1728296"/>
              <a:ext cx="120898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7D32C0F-744D-4BFA-859E-D317FC6BB4A5}"/>
              </a:ext>
            </a:extLst>
          </p:cNvPr>
          <p:cNvGrpSpPr/>
          <p:nvPr/>
        </p:nvGrpSpPr>
        <p:grpSpPr>
          <a:xfrm>
            <a:off x="5241750" y="577150"/>
            <a:ext cx="4075995" cy="3044866"/>
            <a:chOff x="247649" y="573377"/>
            <a:chExt cx="4075995" cy="304486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8CFE542-B457-47D6-82FC-C5ADEC68751D}"/>
                </a:ext>
              </a:extLst>
            </p:cNvPr>
            <p:cNvGrpSpPr/>
            <p:nvPr/>
          </p:nvGrpSpPr>
          <p:grpSpPr>
            <a:xfrm>
              <a:off x="247649" y="573377"/>
              <a:ext cx="4075995" cy="3044866"/>
              <a:chOff x="247649" y="573377"/>
              <a:chExt cx="4075995" cy="3044866"/>
            </a:xfrm>
          </p:grpSpPr>
          <p:sp>
            <p:nvSpPr>
              <p:cNvPr id="55" name="Google Shape;788;p41">
                <a:extLst>
                  <a:ext uri="{FF2B5EF4-FFF2-40B4-BE49-F238E27FC236}">
                    <a16:creationId xmlns:a16="http://schemas.microsoft.com/office/drawing/2014/main" id="{3496D670-3BAA-488D-87EF-81272516E4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886" y="573377"/>
                <a:ext cx="3986758" cy="285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100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4200"/>
                  <a:buFont typeface="Chewy"/>
                  <a:buNone/>
                  <a:defRPr sz="4200" b="0" i="0" u="none" strike="noStrike" cap="none">
                    <a:solidFill>
                      <a:schemeClr val="lt2"/>
                    </a:solidFill>
                    <a:latin typeface="Chewy"/>
                    <a:ea typeface="Chewy"/>
                    <a:cs typeface="Chewy"/>
                    <a:sym typeface="Chewy"/>
                  </a:defRPr>
                </a:lvl9pPr>
              </a:lstStyle>
              <a:p>
                <a:r>
                  <a:rPr lang="en-ID" sz="1400" dirty="0" err="1">
                    <a:solidFill>
                      <a:schemeClr val="accent3"/>
                    </a:solidFill>
                  </a:rPr>
                  <a:t>Rasio</a:t>
                </a:r>
                <a:r>
                  <a:rPr lang="en-ID" sz="1400" dirty="0">
                    <a:solidFill>
                      <a:schemeClr val="accent3"/>
                    </a:solidFill>
                  </a:rPr>
                  <a:t> POBO</a:t>
                </a: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B8683D67-A86F-4BB9-B875-D3CB6B07F2D2}"/>
                  </a:ext>
                </a:extLst>
              </p:cNvPr>
              <p:cNvGrpSpPr/>
              <p:nvPr/>
            </p:nvGrpSpPr>
            <p:grpSpPr>
              <a:xfrm>
                <a:off x="247649" y="928692"/>
                <a:ext cx="3534995" cy="2689551"/>
                <a:chOff x="247649" y="2720445"/>
                <a:chExt cx="3534995" cy="2689551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0CFF22E3-EA1C-429F-B453-64D3A828BA28}"/>
                    </a:ext>
                  </a:extLst>
                </p:cNvPr>
                <p:cNvGrpSpPr/>
                <p:nvPr/>
              </p:nvGrpSpPr>
              <p:grpSpPr>
                <a:xfrm>
                  <a:off x="247649" y="2720445"/>
                  <a:ext cx="3534995" cy="2689551"/>
                  <a:chOff x="247650" y="918451"/>
                  <a:chExt cx="3534995" cy="2689551"/>
                </a:xfrm>
              </p:grpSpPr>
              <p:sp>
                <p:nvSpPr>
                  <p:cNvPr id="59" name="Google Shape;788;p41">
                    <a:extLst>
                      <a:ext uri="{FF2B5EF4-FFF2-40B4-BE49-F238E27FC236}">
                        <a16:creationId xmlns:a16="http://schemas.microsoft.com/office/drawing/2014/main" id="{52C442EA-EC50-41F3-815B-F2D6C515389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98863" y="987907"/>
                    <a:ext cx="3038492" cy="8848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100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1pPr>
                    <a:lvl2pPr marR="0" lvl="1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2pPr>
                    <a:lvl3pPr marR="0" lvl="2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3pPr>
                    <a:lvl4pPr marR="0" lvl="3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4pPr>
                    <a:lvl5pPr marR="0" lvl="4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5pPr>
                    <a:lvl6pPr marR="0" lvl="5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6pPr>
                    <a:lvl7pPr marR="0" lvl="6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7pPr>
                    <a:lvl8pPr marR="0" lvl="7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8pPr>
                    <a:lvl9pPr marR="0" lvl="8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9pPr>
                  </a:lstStyle>
                  <a:p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Mengukur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seberapa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besar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PNBP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mampu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dihasilkan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dari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1 rupiah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belanja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operasional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.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Rasio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ini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juga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bertujuan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untuk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mengukur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tingkat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kemandirian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BLU (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seberapa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besar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ketergantungan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accent3"/>
                        </a:solidFill>
                      </a:rPr>
                      <a:t>terhadap</a:t>
                    </a:r>
                    <a:r>
                      <a:rPr lang="en-ID" sz="1200" dirty="0">
                        <a:solidFill>
                          <a:schemeClr val="accent3"/>
                        </a:solidFill>
                      </a:rPr>
                      <a:t> RM)</a:t>
                    </a:r>
                  </a:p>
                </p:txBody>
              </p:sp>
              <p:sp>
                <p:nvSpPr>
                  <p:cNvPr id="60" name="Google Shape;788;p41">
                    <a:extLst>
                      <a:ext uri="{FF2B5EF4-FFF2-40B4-BE49-F238E27FC236}">
                        <a16:creationId xmlns:a16="http://schemas.microsoft.com/office/drawing/2014/main" id="{20791E6F-ECC1-4BD6-A2D9-004F45F378E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98863" y="1909972"/>
                    <a:ext cx="2776516" cy="5718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100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1pPr>
                    <a:lvl2pPr marR="0" lvl="1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2pPr>
                    <a:lvl3pPr marR="0" lvl="2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3pPr>
                    <a:lvl4pPr marR="0" lvl="3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4pPr>
                    <a:lvl5pPr marR="0" lvl="4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5pPr>
                    <a:lvl6pPr marR="0" lvl="5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6pPr>
                    <a:lvl7pPr marR="0" lvl="6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7pPr>
                    <a:lvl8pPr marR="0" lvl="7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8pPr>
                    <a:lvl9pPr marR="0" lvl="8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9pPr>
                  </a:lstStyle>
                  <a:p>
                    <a:r>
                      <a:rPr lang="sv-SE" sz="1200" dirty="0">
                        <a:solidFill>
                          <a:schemeClr val="accent3"/>
                        </a:solidFill>
                      </a:rPr>
                      <a:t>Total PNBP</a:t>
                    </a:r>
                  </a:p>
                  <a:p>
                    <a:r>
                      <a:rPr lang="sv-SE" sz="1200" dirty="0">
                        <a:solidFill>
                          <a:schemeClr val="accent3"/>
                        </a:solidFill>
                      </a:rPr>
                      <a:t> Total Belanja Ops. </a:t>
                    </a:r>
                    <a:endParaRPr lang="en-ID" sz="1200" dirty="0">
                      <a:solidFill>
                        <a:schemeClr val="accent3"/>
                      </a:solidFill>
                    </a:endParaRPr>
                  </a:p>
                </p:txBody>
              </p:sp>
              <p:sp>
                <p:nvSpPr>
                  <p:cNvPr id="61" name="Google Shape;788;p41">
                    <a:extLst>
                      <a:ext uri="{FF2B5EF4-FFF2-40B4-BE49-F238E27FC236}">
                        <a16:creationId xmlns:a16="http://schemas.microsoft.com/office/drawing/2014/main" id="{E3FABF66-BE0E-49C0-A69D-86E74A3D2BFF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98863" y="2641206"/>
                    <a:ext cx="3183782" cy="80339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100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1pPr>
                    <a:lvl2pPr marR="0" lvl="1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2pPr>
                    <a:lvl3pPr marR="0" lvl="2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3pPr>
                    <a:lvl4pPr marR="0" lvl="3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4pPr>
                    <a:lvl5pPr marR="0" lvl="4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5pPr>
                    <a:lvl6pPr marR="0" lvl="5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6pPr>
                    <a:lvl7pPr marR="0" lvl="6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7pPr>
                    <a:lvl8pPr marR="0" lvl="7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8pPr>
                    <a:lvl9pPr marR="0" lvl="8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2"/>
                      </a:buClr>
                      <a:buSzPts val="4200"/>
                      <a:buFont typeface="Chewy"/>
                      <a:buNone/>
                      <a:defRPr sz="4200" b="0" i="0" u="none" strike="noStrike" cap="none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defRPr>
                    </a:lvl9pPr>
                  </a:lstStyle>
                  <a:p>
                    <a:r>
                      <a:rPr lang="fi-FI" sz="1200" dirty="0">
                        <a:solidFill>
                          <a:schemeClr val="accent3"/>
                        </a:solidFill>
                      </a:rPr>
                      <a:t>Semakin besar nilai rasio maka semakin bagus (semakin besar kemampuan PNBP BLU untuk membiayai aktivitas operasional, atau semakin kecil ketergantungan satker BLU terhadap RM ). Vise versa</a:t>
                    </a:r>
                    <a:endParaRPr lang="en-ID" sz="1200" dirty="0">
                      <a:solidFill>
                        <a:schemeClr val="accent3"/>
                      </a:solidFill>
                    </a:endParaRPr>
                  </a:p>
                </p:txBody>
              </p:sp>
              <p:sp>
                <p:nvSpPr>
                  <p:cNvPr id="62" name="Rectangle: Rounded Corners 61">
                    <a:extLst>
                      <a:ext uri="{FF2B5EF4-FFF2-40B4-BE49-F238E27FC236}">
                        <a16:creationId xmlns:a16="http://schemas.microsoft.com/office/drawing/2014/main" id="{DD19FA8E-29DB-4332-B8C7-7872C5410E90}"/>
                      </a:ext>
                    </a:extLst>
                  </p:cNvPr>
                  <p:cNvSpPr/>
                  <p:nvPr/>
                </p:nvSpPr>
                <p:spPr>
                  <a:xfrm>
                    <a:off x="247650" y="918451"/>
                    <a:ext cx="3534995" cy="2689551"/>
                  </a:xfrm>
                  <a:custGeom>
                    <a:avLst/>
                    <a:gdLst>
                      <a:gd name="connsiteX0" fmla="*/ 0 w 3534995"/>
                      <a:gd name="connsiteY0" fmla="*/ 448267 h 2689551"/>
                      <a:gd name="connsiteX1" fmla="*/ 448267 w 3534995"/>
                      <a:gd name="connsiteY1" fmla="*/ 0 h 2689551"/>
                      <a:gd name="connsiteX2" fmla="*/ 1028728 w 3534995"/>
                      <a:gd name="connsiteY2" fmla="*/ 0 h 2689551"/>
                      <a:gd name="connsiteX3" fmla="*/ 1530036 w 3534995"/>
                      <a:gd name="connsiteY3" fmla="*/ 0 h 2689551"/>
                      <a:gd name="connsiteX4" fmla="*/ 2004959 w 3534995"/>
                      <a:gd name="connsiteY4" fmla="*/ 0 h 2689551"/>
                      <a:gd name="connsiteX5" fmla="*/ 2559036 w 3534995"/>
                      <a:gd name="connsiteY5" fmla="*/ 0 h 2689551"/>
                      <a:gd name="connsiteX6" fmla="*/ 3086728 w 3534995"/>
                      <a:gd name="connsiteY6" fmla="*/ 0 h 2689551"/>
                      <a:gd name="connsiteX7" fmla="*/ 3534995 w 3534995"/>
                      <a:gd name="connsiteY7" fmla="*/ 448267 h 2689551"/>
                      <a:gd name="connsiteX8" fmla="*/ 3534995 w 3534995"/>
                      <a:gd name="connsiteY8" fmla="*/ 1045939 h 2689551"/>
                      <a:gd name="connsiteX9" fmla="*/ 3534995 w 3534995"/>
                      <a:gd name="connsiteY9" fmla="*/ 1589821 h 2689551"/>
                      <a:gd name="connsiteX10" fmla="*/ 3534995 w 3534995"/>
                      <a:gd name="connsiteY10" fmla="*/ 2241284 h 2689551"/>
                      <a:gd name="connsiteX11" fmla="*/ 3086728 w 3534995"/>
                      <a:gd name="connsiteY11" fmla="*/ 2689551 h 2689551"/>
                      <a:gd name="connsiteX12" fmla="*/ 2638190 w 3534995"/>
                      <a:gd name="connsiteY12" fmla="*/ 2689551 h 2689551"/>
                      <a:gd name="connsiteX13" fmla="*/ 2057728 w 3534995"/>
                      <a:gd name="connsiteY13" fmla="*/ 2689551 h 2689551"/>
                      <a:gd name="connsiteX14" fmla="*/ 1582805 w 3534995"/>
                      <a:gd name="connsiteY14" fmla="*/ 2689551 h 2689551"/>
                      <a:gd name="connsiteX15" fmla="*/ 1055113 w 3534995"/>
                      <a:gd name="connsiteY15" fmla="*/ 2689551 h 2689551"/>
                      <a:gd name="connsiteX16" fmla="*/ 448267 w 3534995"/>
                      <a:gd name="connsiteY16" fmla="*/ 2689551 h 2689551"/>
                      <a:gd name="connsiteX17" fmla="*/ 0 w 3534995"/>
                      <a:gd name="connsiteY17" fmla="*/ 2241284 h 2689551"/>
                      <a:gd name="connsiteX18" fmla="*/ 0 w 3534995"/>
                      <a:gd name="connsiteY18" fmla="*/ 1697402 h 2689551"/>
                      <a:gd name="connsiteX19" fmla="*/ 0 w 3534995"/>
                      <a:gd name="connsiteY19" fmla="*/ 1063870 h 2689551"/>
                      <a:gd name="connsiteX20" fmla="*/ 0 w 3534995"/>
                      <a:gd name="connsiteY20" fmla="*/ 448267 h 2689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534995" h="2689551" extrusionOk="0">
                        <a:moveTo>
                          <a:pt x="0" y="448267"/>
                        </a:moveTo>
                        <a:cubicBezTo>
                          <a:pt x="-26700" y="184227"/>
                          <a:pt x="185399" y="5741"/>
                          <a:pt x="448267" y="0"/>
                        </a:cubicBezTo>
                        <a:cubicBezTo>
                          <a:pt x="689701" y="-7377"/>
                          <a:pt x="766908" y="16540"/>
                          <a:pt x="1028728" y="0"/>
                        </a:cubicBezTo>
                        <a:cubicBezTo>
                          <a:pt x="1290548" y="-16540"/>
                          <a:pt x="1409585" y="1280"/>
                          <a:pt x="1530036" y="0"/>
                        </a:cubicBezTo>
                        <a:cubicBezTo>
                          <a:pt x="1650487" y="-1280"/>
                          <a:pt x="1771468" y="15874"/>
                          <a:pt x="2004959" y="0"/>
                        </a:cubicBezTo>
                        <a:cubicBezTo>
                          <a:pt x="2238450" y="-15874"/>
                          <a:pt x="2388164" y="13432"/>
                          <a:pt x="2559036" y="0"/>
                        </a:cubicBezTo>
                        <a:cubicBezTo>
                          <a:pt x="2729908" y="-13432"/>
                          <a:pt x="2935442" y="2723"/>
                          <a:pt x="3086728" y="0"/>
                        </a:cubicBezTo>
                        <a:cubicBezTo>
                          <a:pt x="3339784" y="-8927"/>
                          <a:pt x="3498219" y="233014"/>
                          <a:pt x="3534995" y="448267"/>
                        </a:cubicBezTo>
                        <a:cubicBezTo>
                          <a:pt x="3561150" y="732632"/>
                          <a:pt x="3502603" y="887079"/>
                          <a:pt x="3534995" y="1045939"/>
                        </a:cubicBezTo>
                        <a:cubicBezTo>
                          <a:pt x="3567387" y="1204799"/>
                          <a:pt x="3498053" y="1328754"/>
                          <a:pt x="3534995" y="1589821"/>
                        </a:cubicBezTo>
                        <a:cubicBezTo>
                          <a:pt x="3571937" y="1850888"/>
                          <a:pt x="3518454" y="1916870"/>
                          <a:pt x="3534995" y="2241284"/>
                        </a:cubicBezTo>
                        <a:cubicBezTo>
                          <a:pt x="3558241" y="2523459"/>
                          <a:pt x="3335913" y="2706269"/>
                          <a:pt x="3086728" y="2689551"/>
                        </a:cubicBezTo>
                        <a:cubicBezTo>
                          <a:pt x="2944163" y="2729455"/>
                          <a:pt x="2845167" y="2668352"/>
                          <a:pt x="2638190" y="2689551"/>
                        </a:cubicBezTo>
                        <a:cubicBezTo>
                          <a:pt x="2431213" y="2710750"/>
                          <a:pt x="2232440" y="2647657"/>
                          <a:pt x="2057728" y="2689551"/>
                        </a:cubicBezTo>
                        <a:cubicBezTo>
                          <a:pt x="1883016" y="2731445"/>
                          <a:pt x="1756090" y="2656161"/>
                          <a:pt x="1582805" y="2689551"/>
                        </a:cubicBezTo>
                        <a:cubicBezTo>
                          <a:pt x="1409520" y="2722941"/>
                          <a:pt x="1214965" y="2634938"/>
                          <a:pt x="1055113" y="2689551"/>
                        </a:cubicBezTo>
                        <a:cubicBezTo>
                          <a:pt x="895261" y="2744164"/>
                          <a:pt x="697211" y="2675879"/>
                          <a:pt x="448267" y="2689551"/>
                        </a:cubicBezTo>
                        <a:cubicBezTo>
                          <a:pt x="179942" y="2627118"/>
                          <a:pt x="17862" y="2485226"/>
                          <a:pt x="0" y="2241284"/>
                        </a:cubicBezTo>
                        <a:cubicBezTo>
                          <a:pt x="-25341" y="1997901"/>
                          <a:pt x="11451" y="1818080"/>
                          <a:pt x="0" y="1697402"/>
                        </a:cubicBezTo>
                        <a:cubicBezTo>
                          <a:pt x="-11451" y="1576724"/>
                          <a:pt x="15459" y="1324304"/>
                          <a:pt x="0" y="1063870"/>
                        </a:cubicBezTo>
                        <a:cubicBezTo>
                          <a:pt x="-15459" y="803436"/>
                          <a:pt x="6583" y="646619"/>
                          <a:pt x="0" y="448267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rgbClr val="FBBF60"/>
                    </a:solidFill>
                    <a:extLst>
                      <a:ext uri="{C807C97D-BFC1-408E-A445-0C87EB9F89A2}">
                        <ask:lineSketchStyleProps xmlns:ask="http://schemas.microsoft.com/office/drawing/2018/sketchyshapes" sd="1219033472">
                          <a:prstGeom prst="roundRect">
                            <a:avLst/>
                          </a:prstGeom>
                          <ask:type>
                            <ask:lineSketchScribble/>
                          </ask:type>
                        </ask:lineSketchStyleProps>
                      </a:ext>
                    </a:extLst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D" dirty="0"/>
                  </a:p>
                </p:txBody>
              </p:sp>
            </p:grpSp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B317BB0-9544-4436-A942-C6CF26538904}"/>
                    </a:ext>
                  </a:extLst>
                </p:cNvPr>
                <p:cNvSpPr/>
                <p:nvPr/>
              </p:nvSpPr>
              <p:spPr>
                <a:xfrm>
                  <a:off x="634741" y="3812637"/>
                  <a:ext cx="1442415" cy="414771"/>
                </a:xfrm>
                <a:prstGeom prst="roundRect">
                  <a:avLst/>
                </a:prstGeom>
                <a:noFill/>
                <a:ln>
                  <a:solidFill>
                    <a:srgbClr val="449365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4F9EA04-A521-49CA-9D9E-D83FA4BD0BC6}"/>
                </a:ext>
              </a:extLst>
            </p:cNvPr>
            <p:cNvCxnSpPr>
              <a:cxnSpLocks/>
            </p:cNvCxnSpPr>
            <p:nvPr/>
          </p:nvCxnSpPr>
          <p:spPr>
            <a:xfrm>
              <a:off x="689662" y="2199271"/>
              <a:ext cx="120898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7B833925-0E25-4ACA-8A62-F7D0470DE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638" y="4299449"/>
            <a:ext cx="947362" cy="94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35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46"/>
          <p:cNvSpPr txBox="1">
            <a:spLocks noGrp="1"/>
          </p:cNvSpPr>
          <p:nvPr>
            <p:ph type="subTitle" idx="1"/>
          </p:nvPr>
        </p:nvSpPr>
        <p:spPr>
          <a:xfrm>
            <a:off x="654756" y="2578725"/>
            <a:ext cx="2518269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>
                <a:solidFill>
                  <a:schemeClr val="bg1">
                    <a:lumMod val="10000"/>
                  </a:schemeClr>
                </a:solidFill>
              </a:rPr>
              <a:t>Inovasi</a:t>
            </a:r>
            <a:r>
              <a:rPr lang="en-ID" dirty="0">
                <a:solidFill>
                  <a:schemeClr val="bg1">
                    <a:lumMod val="10000"/>
                  </a:schemeClr>
                </a:solidFill>
              </a:rPr>
              <a:t> Proses </a:t>
            </a:r>
            <a:r>
              <a:rPr lang="en-ID" dirty="0" err="1">
                <a:solidFill>
                  <a:schemeClr val="bg1">
                    <a:lumMod val="10000"/>
                  </a:schemeClr>
                </a:solidFill>
              </a:rPr>
              <a:t>Bisnis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078" name="Google Shape;1078;p46"/>
          <p:cNvSpPr txBox="1">
            <a:spLocks noGrp="1"/>
          </p:cNvSpPr>
          <p:nvPr>
            <p:ph type="subTitle" idx="2"/>
          </p:nvPr>
        </p:nvSpPr>
        <p:spPr>
          <a:xfrm>
            <a:off x="5970975" y="2578725"/>
            <a:ext cx="2325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>
                <a:solidFill>
                  <a:schemeClr val="bg1">
                    <a:lumMod val="10000"/>
                  </a:schemeClr>
                </a:solidFill>
              </a:rPr>
              <a:t>Inovasi</a:t>
            </a:r>
            <a:r>
              <a:rPr lang="en-ID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lumMod val="10000"/>
                  </a:schemeClr>
                </a:solidFill>
              </a:rPr>
              <a:t>Optimalisasi</a:t>
            </a:r>
            <a:r>
              <a:rPr lang="en-ID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lumMod val="10000"/>
                  </a:schemeClr>
                </a:solidFill>
              </a:rPr>
              <a:t>Aset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079" name="Google Shape;1079;p46"/>
          <p:cNvSpPr txBox="1">
            <a:spLocks noGrp="1"/>
          </p:cNvSpPr>
          <p:nvPr>
            <p:ph type="subTitle" idx="3"/>
          </p:nvPr>
        </p:nvSpPr>
        <p:spPr>
          <a:xfrm>
            <a:off x="3409200" y="1812800"/>
            <a:ext cx="2325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>
                <a:solidFill>
                  <a:schemeClr val="bg1">
                    <a:lumMod val="10000"/>
                  </a:schemeClr>
                </a:solidFill>
              </a:rPr>
              <a:t>Inovasi</a:t>
            </a:r>
            <a:r>
              <a:rPr lang="en-ID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lumMod val="10000"/>
                  </a:schemeClr>
                </a:solidFill>
              </a:rPr>
              <a:t>Bidang</a:t>
            </a:r>
            <a:r>
              <a:rPr lang="en-ID" dirty="0">
                <a:solidFill>
                  <a:schemeClr val="bg1">
                    <a:lumMod val="10000"/>
                  </a:schemeClr>
                </a:solidFill>
              </a:rPr>
              <a:t> IT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1083" name="Google Shape;1083;p46"/>
          <p:cNvGrpSpPr/>
          <p:nvPr/>
        </p:nvGrpSpPr>
        <p:grpSpPr>
          <a:xfrm>
            <a:off x="2725019" y="3059594"/>
            <a:ext cx="3693962" cy="2706805"/>
            <a:chOff x="1629925" y="1892625"/>
            <a:chExt cx="4486775" cy="3287750"/>
          </a:xfrm>
        </p:grpSpPr>
        <p:sp>
          <p:nvSpPr>
            <p:cNvPr id="1084" name="Google Shape;1084;p46"/>
            <p:cNvSpPr/>
            <p:nvPr/>
          </p:nvSpPr>
          <p:spPr>
            <a:xfrm>
              <a:off x="2284300" y="1892625"/>
              <a:ext cx="3009675" cy="1924750"/>
            </a:xfrm>
            <a:custGeom>
              <a:avLst/>
              <a:gdLst/>
              <a:ahLst/>
              <a:cxnLst/>
              <a:rect l="l" t="t" r="r" b="b"/>
              <a:pathLst>
                <a:path w="120387" h="76990" extrusionOk="0">
                  <a:moveTo>
                    <a:pt x="14378" y="1"/>
                  </a:moveTo>
                  <a:cubicBezTo>
                    <a:pt x="9140" y="1"/>
                    <a:pt x="434" y="2269"/>
                    <a:pt x="368" y="14411"/>
                  </a:cubicBezTo>
                  <a:lnTo>
                    <a:pt x="101" y="62045"/>
                  </a:lnTo>
                  <a:cubicBezTo>
                    <a:pt x="1" y="74154"/>
                    <a:pt x="8707" y="76489"/>
                    <a:pt x="13944" y="76522"/>
                  </a:cubicBezTo>
                  <a:lnTo>
                    <a:pt x="110479" y="76989"/>
                  </a:lnTo>
                  <a:cubicBezTo>
                    <a:pt x="115717" y="76989"/>
                    <a:pt x="119986" y="72619"/>
                    <a:pt x="120020" y="67215"/>
                  </a:cubicBezTo>
                  <a:lnTo>
                    <a:pt x="120353" y="10308"/>
                  </a:lnTo>
                  <a:cubicBezTo>
                    <a:pt x="120387" y="4904"/>
                    <a:pt x="116150" y="501"/>
                    <a:pt x="110913" y="468"/>
                  </a:cubicBezTo>
                  <a:lnTo>
                    <a:pt x="143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6"/>
            <p:cNvSpPr/>
            <p:nvPr/>
          </p:nvSpPr>
          <p:spPr>
            <a:xfrm>
              <a:off x="2609525" y="2067025"/>
              <a:ext cx="2534350" cy="1573000"/>
            </a:xfrm>
            <a:custGeom>
              <a:avLst/>
              <a:gdLst/>
              <a:ahLst/>
              <a:cxnLst/>
              <a:rect l="l" t="t" r="r" b="b"/>
              <a:pathLst>
                <a:path w="101374" h="62920" extrusionOk="0">
                  <a:moveTo>
                    <a:pt x="9241" y="1"/>
                  </a:moveTo>
                  <a:cubicBezTo>
                    <a:pt x="8248" y="1"/>
                    <a:pt x="6457" y="144"/>
                    <a:pt x="5238" y="1064"/>
                  </a:cubicBezTo>
                  <a:cubicBezTo>
                    <a:pt x="3470" y="2398"/>
                    <a:pt x="2136" y="4700"/>
                    <a:pt x="1969" y="5934"/>
                  </a:cubicBezTo>
                  <a:cubicBezTo>
                    <a:pt x="1" y="19710"/>
                    <a:pt x="1135" y="43628"/>
                    <a:pt x="2469" y="57271"/>
                  </a:cubicBezTo>
                  <a:cubicBezTo>
                    <a:pt x="2569" y="58405"/>
                    <a:pt x="2970" y="60073"/>
                    <a:pt x="4704" y="61540"/>
                  </a:cubicBezTo>
                  <a:cubicBezTo>
                    <a:pt x="5888" y="62549"/>
                    <a:pt x="7446" y="62722"/>
                    <a:pt x="8376" y="62722"/>
                  </a:cubicBezTo>
                  <a:cubicBezTo>
                    <a:pt x="8860" y="62722"/>
                    <a:pt x="9174" y="62675"/>
                    <a:pt x="9174" y="62675"/>
                  </a:cubicBezTo>
                  <a:lnTo>
                    <a:pt x="93101" y="62908"/>
                  </a:lnTo>
                  <a:cubicBezTo>
                    <a:pt x="93101" y="62908"/>
                    <a:pt x="93227" y="62919"/>
                    <a:pt x="93441" y="62919"/>
                  </a:cubicBezTo>
                  <a:cubicBezTo>
                    <a:pt x="94288" y="62919"/>
                    <a:pt x="96514" y="62749"/>
                    <a:pt x="97871" y="61073"/>
                  </a:cubicBezTo>
                  <a:cubicBezTo>
                    <a:pt x="99138" y="59472"/>
                    <a:pt x="99138" y="56470"/>
                    <a:pt x="99272" y="54902"/>
                  </a:cubicBezTo>
                  <a:cubicBezTo>
                    <a:pt x="100139" y="44095"/>
                    <a:pt x="101373" y="19677"/>
                    <a:pt x="99872" y="6501"/>
                  </a:cubicBezTo>
                  <a:cubicBezTo>
                    <a:pt x="99739" y="5200"/>
                    <a:pt x="99238" y="3199"/>
                    <a:pt x="97737" y="1898"/>
                  </a:cubicBezTo>
                  <a:cubicBezTo>
                    <a:pt x="96470" y="797"/>
                    <a:pt x="93701" y="764"/>
                    <a:pt x="93701" y="764"/>
                  </a:cubicBezTo>
                  <a:lnTo>
                    <a:pt x="9975" y="30"/>
                  </a:lnTo>
                  <a:cubicBezTo>
                    <a:pt x="9975" y="30"/>
                    <a:pt x="9689" y="1"/>
                    <a:pt x="9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6"/>
            <p:cNvSpPr/>
            <p:nvPr/>
          </p:nvSpPr>
          <p:spPr>
            <a:xfrm>
              <a:off x="2687925" y="2217025"/>
              <a:ext cx="1954750" cy="874000"/>
            </a:xfrm>
            <a:custGeom>
              <a:avLst/>
              <a:gdLst/>
              <a:ahLst/>
              <a:cxnLst/>
              <a:rect l="l" t="t" r="r" b="b"/>
              <a:pathLst>
                <a:path w="78190" h="34960" extrusionOk="0">
                  <a:moveTo>
                    <a:pt x="78190" y="1"/>
                  </a:moveTo>
                  <a:lnTo>
                    <a:pt x="69483" y="3003"/>
                  </a:lnTo>
                  <a:lnTo>
                    <a:pt x="71985" y="4938"/>
                  </a:lnTo>
                  <a:lnTo>
                    <a:pt x="59476" y="21049"/>
                  </a:lnTo>
                  <a:lnTo>
                    <a:pt x="41697" y="6038"/>
                  </a:lnTo>
                  <a:lnTo>
                    <a:pt x="26886" y="24585"/>
                  </a:lnTo>
                  <a:lnTo>
                    <a:pt x="11675" y="16879"/>
                  </a:lnTo>
                  <a:lnTo>
                    <a:pt x="0" y="32190"/>
                  </a:lnTo>
                  <a:lnTo>
                    <a:pt x="3336" y="34959"/>
                  </a:lnTo>
                  <a:lnTo>
                    <a:pt x="12509" y="21349"/>
                  </a:lnTo>
                  <a:lnTo>
                    <a:pt x="27787" y="29388"/>
                  </a:lnTo>
                  <a:lnTo>
                    <a:pt x="41964" y="11042"/>
                  </a:lnTo>
                  <a:lnTo>
                    <a:pt x="59476" y="25519"/>
                  </a:lnTo>
                  <a:lnTo>
                    <a:pt x="74720" y="6672"/>
                  </a:lnTo>
                  <a:lnTo>
                    <a:pt x="77856" y="8874"/>
                  </a:lnTo>
                  <a:lnTo>
                    <a:pt x="781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6"/>
            <p:cNvSpPr/>
            <p:nvPr/>
          </p:nvSpPr>
          <p:spPr>
            <a:xfrm>
              <a:off x="3252500" y="3298825"/>
              <a:ext cx="40050" cy="37475"/>
            </a:xfrm>
            <a:custGeom>
              <a:avLst/>
              <a:gdLst/>
              <a:ahLst/>
              <a:cxnLst/>
              <a:rect l="l" t="t" r="r" b="b"/>
              <a:pathLst>
                <a:path w="1602" h="1499" extrusionOk="0">
                  <a:moveTo>
                    <a:pt x="1131" y="0"/>
                  </a:moveTo>
                  <a:cubicBezTo>
                    <a:pt x="905" y="0"/>
                    <a:pt x="629" y="142"/>
                    <a:pt x="401" y="393"/>
                  </a:cubicBezTo>
                  <a:cubicBezTo>
                    <a:pt x="67" y="760"/>
                    <a:pt x="0" y="1227"/>
                    <a:pt x="200" y="1427"/>
                  </a:cubicBezTo>
                  <a:cubicBezTo>
                    <a:pt x="267" y="1475"/>
                    <a:pt x="351" y="1498"/>
                    <a:pt x="444" y="1498"/>
                  </a:cubicBezTo>
                  <a:cubicBezTo>
                    <a:pt x="674" y="1498"/>
                    <a:pt x="963" y="1355"/>
                    <a:pt x="1201" y="1094"/>
                  </a:cubicBezTo>
                  <a:cubicBezTo>
                    <a:pt x="1535" y="727"/>
                    <a:pt x="1601" y="293"/>
                    <a:pt x="1401" y="93"/>
                  </a:cubicBezTo>
                  <a:cubicBezTo>
                    <a:pt x="1328" y="30"/>
                    <a:pt x="1234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6"/>
            <p:cNvSpPr/>
            <p:nvPr/>
          </p:nvSpPr>
          <p:spPr>
            <a:xfrm>
              <a:off x="3310025" y="3232100"/>
              <a:ext cx="40900" cy="37475"/>
            </a:xfrm>
            <a:custGeom>
              <a:avLst/>
              <a:gdLst/>
              <a:ahLst/>
              <a:cxnLst/>
              <a:rect l="l" t="t" r="r" b="b"/>
              <a:pathLst>
                <a:path w="1636" h="1499" extrusionOk="0">
                  <a:moveTo>
                    <a:pt x="1132" y="0"/>
                  </a:moveTo>
                  <a:cubicBezTo>
                    <a:pt x="909" y="0"/>
                    <a:pt x="640" y="142"/>
                    <a:pt x="435" y="394"/>
                  </a:cubicBezTo>
                  <a:cubicBezTo>
                    <a:pt x="101" y="761"/>
                    <a:pt x="1" y="1228"/>
                    <a:pt x="234" y="1428"/>
                  </a:cubicBezTo>
                  <a:cubicBezTo>
                    <a:pt x="301" y="1476"/>
                    <a:pt x="385" y="1499"/>
                    <a:pt x="478" y="1499"/>
                  </a:cubicBezTo>
                  <a:cubicBezTo>
                    <a:pt x="709" y="1499"/>
                    <a:pt x="997" y="1356"/>
                    <a:pt x="1235" y="1094"/>
                  </a:cubicBezTo>
                  <a:cubicBezTo>
                    <a:pt x="1535" y="727"/>
                    <a:pt x="1635" y="260"/>
                    <a:pt x="1402" y="93"/>
                  </a:cubicBezTo>
                  <a:cubicBezTo>
                    <a:pt x="1328" y="30"/>
                    <a:pt x="1235" y="0"/>
                    <a:pt x="1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6"/>
            <p:cNvSpPr/>
            <p:nvPr/>
          </p:nvSpPr>
          <p:spPr>
            <a:xfrm>
              <a:off x="3369250" y="3166225"/>
              <a:ext cx="40875" cy="37200"/>
            </a:xfrm>
            <a:custGeom>
              <a:avLst/>
              <a:gdLst/>
              <a:ahLst/>
              <a:cxnLst/>
              <a:rect l="l" t="t" r="r" b="b"/>
              <a:pathLst>
                <a:path w="1635" h="1488" extrusionOk="0">
                  <a:moveTo>
                    <a:pt x="1145" y="0"/>
                  </a:moveTo>
                  <a:cubicBezTo>
                    <a:pt x="920" y="0"/>
                    <a:pt x="629" y="142"/>
                    <a:pt x="401" y="393"/>
                  </a:cubicBezTo>
                  <a:cubicBezTo>
                    <a:pt x="100" y="760"/>
                    <a:pt x="0" y="1194"/>
                    <a:pt x="200" y="1394"/>
                  </a:cubicBezTo>
                  <a:cubicBezTo>
                    <a:pt x="274" y="1457"/>
                    <a:pt x="367" y="1487"/>
                    <a:pt x="471" y="1487"/>
                  </a:cubicBezTo>
                  <a:cubicBezTo>
                    <a:pt x="697" y="1487"/>
                    <a:pt x="973" y="1345"/>
                    <a:pt x="1201" y="1094"/>
                  </a:cubicBezTo>
                  <a:cubicBezTo>
                    <a:pt x="1535" y="727"/>
                    <a:pt x="1635" y="293"/>
                    <a:pt x="1401" y="93"/>
                  </a:cubicBezTo>
                  <a:cubicBezTo>
                    <a:pt x="1338" y="30"/>
                    <a:pt x="1249" y="0"/>
                    <a:pt x="1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6"/>
            <p:cNvSpPr/>
            <p:nvPr/>
          </p:nvSpPr>
          <p:spPr>
            <a:xfrm>
              <a:off x="3430125" y="3102600"/>
              <a:ext cx="41725" cy="36000"/>
            </a:xfrm>
            <a:custGeom>
              <a:avLst/>
              <a:gdLst/>
              <a:ahLst/>
              <a:cxnLst/>
              <a:rect l="l" t="t" r="r" b="b"/>
              <a:pathLst>
                <a:path w="1669" h="1440" extrusionOk="0">
                  <a:moveTo>
                    <a:pt x="1188" y="0"/>
                  </a:moveTo>
                  <a:cubicBezTo>
                    <a:pt x="975" y="0"/>
                    <a:pt x="707" y="119"/>
                    <a:pt x="467" y="337"/>
                  </a:cubicBezTo>
                  <a:cubicBezTo>
                    <a:pt x="100" y="704"/>
                    <a:pt x="0" y="1137"/>
                    <a:pt x="200" y="1337"/>
                  </a:cubicBezTo>
                  <a:cubicBezTo>
                    <a:pt x="270" y="1407"/>
                    <a:pt x="371" y="1440"/>
                    <a:pt x="488" y="1440"/>
                  </a:cubicBezTo>
                  <a:cubicBezTo>
                    <a:pt x="708" y="1440"/>
                    <a:pt x="983" y="1322"/>
                    <a:pt x="1201" y="1104"/>
                  </a:cubicBezTo>
                  <a:cubicBezTo>
                    <a:pt x="1535" y="770"/>
                    <a:pt x="1668" y="337"/>
                    <a:pt x="1468" y="103"/>
                  </a:cubicBezTo>
                  <a:cubicBezTo>
                    <a:pt x="1399" y="34"/>
                    <a:pt x="1301" y="0"/>
                    <a:pt x="1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6"/>
            <p:cNvSpPr/>
            <p:nvPr/>
          </p:nvSpPr>
          <p:spPr>
            <a:xfrm>
              <a:off x="3498500" y="3059975"/>
              <a:ext cx="47550" cy="27800"/>
            </a:xfrm>
            <a:custGeom>
              <a:avLst/>
              <a:gdLst/>
              <a:ahLst/>
              <a:cxnLst/>
              <a:rect l="l" t="t" r="r" b="b"/>
              <a:pathLst>
                <a:path w="1902" h="1112" extrusionOk="0">
                  <a:moveTo>
                    <a:pt x="795" y="0"/>
                  </a:moveTo>
                  <a:cubicBezTo>
                    <a:pt x="561" y="0"/>
                    <a:pt x="346" y="86"/>
                    <a:pt x="201" y="207"/>
                  </a:cubicBezTo>
                  <a:cubicBezTo>
                    <a:pt x="34" y="374"/>
                    <a:pt x="1" y="574"/>
                    <a:pt x="101" y="674"/>
                  </a:cubicBezTo>
                  <a:cubicBezTo>
                    <a:pt x="201" y="807"/>
                    <a:pt x="334" y="841"/>
                    <a:pt x="468" y="907"/>
                  </a:cubicBezTo>
                  <a:cubicBezTo>
                    <a:pt x="568" y="974"/>
                    <a:pt x="668" y="1041"/>
                    <a:pt x="835" y="1074"/>
                  </a:cubicBezTo>
                  <a:cubicBezTo>
                    <a:pt x="946" y="1096"/>
                    <a:pt x="1068" y="1111"/>
                    <a:pt x="1188" y="1111"/>
                  </a:cubicBezTo>
                  <a:cubicBezTo>
                    <a:pt x="1428" y="1111"/>
                    <a:pt x="1657" y="1052"/>
                    <a:pt x="1769" y="874"/>
                  </a:cubicBezTo>
                  <a:cubicBezTo>
                    <a:pt x="1902" y="641"/>
                    <a:pt x="1702" y="174"/>
                    <a:pt x="1068" y="40"/>
                  </a:cubicBezTo>
                  <a:cubicBezTo>
                    <a:pt x="976" y="13"/>
                    <a:pt x="884" y="0"/>
                    <a:pt x="7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6"/>
            <p:cNvSpPr/>
            <p:nvPr/>
          </p:nvSpPr>
          <p:spPr>
            <a:xfrm>
              <a:off x="3572725" y="3106200"/>
              <a:ext cx="42550" cy="36575"/>
            </a:xfrm>
            <a:custGeom>
              <a:avLst/>
              <a:gdLst/>
              <a:ahLst/>
              <a:cxnLst/>
              <a:rect l="l" t="t" r="r" b="b"/>
              <a:pathLst>
                <a:path w="1702" h="1463" extrusionOk="0">
                  <a:moveTo>
                    <a:pt x="497" y="0"/>
                  </a:moveTo>
                  <a:cubicBezTo>
                    <a:pt x="377" y="0"/>
                    <a:pt x="273" y="41"/>
                    <a:pt x="201" y="126"/>
                  </a:cubicBezTo>
                  <a:cubicBezTo>
                    <a:pt x="0" y="326"/>
                    <a:pt x="134" y="793"/>
                    <a:pt x="467" y="1127"/>
                  </a:cubicBezTo>
                  <a:cubicBezTo>
                    <a:pt x="707" y="1345"/>
                    <a:pt x="975" y="1463"/>
                    <a:pt x="1188" y="1463"/>
                  </a:cubicBezTo>
                  <a:cubicBezTo>
                    <a:pt x="1301" y="1463"/>
                    <a:pt x="1399" y="1429"/>
                    <a:pt x="1468" y="1360"/>
                  </a:cubicBezTo>
                  <a:cubicBezTo>
                    <a:pt x="1702" y="1127"/>
                    <a:pt x="1568" y="693"/>
                    <a:pt x="1201" y="359"/>
                  </a:cubicBezTo>
                  <a:cubicBezTo>
                    <a:pt x="968" y="126"/>
                    <a:pt x="707" y="0"/>
                    <a:pt x="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6"/>
            <p:cNvSpPr/>
            <p:nvPr/>
          </p:nvSpPr>
          <p:spPr>
            <a:xfrm>
              <a:off x="3635275" y="3168950"/>
              <a:ext cx="42550" cy="36150"/>
            </a:xfrm>
            <a:custGeom>
              <a:avLst/>
              <a:gdLst/>
              <a:ahLst/>
              <a:cxnLst/>
              <a:rect l="l" t="t" r="r" b="b"/>
              <a:pathLst>
                <a:path w="1702" h="1446" extrusionOk="0">
                  <a:moveTo>
                    <a:pt x="501" y="0"/>
                  </a:moveTo>
                  <a:cubicBezTo>
                    <a:pt x="385" y="0"/>
                    <a:pt x="281" y="37"/>
                    <a:pt x="200" y="118"/>
                  </a:cubicBezTo>
                  <a:cubicBezTo>
                    <a:pt x="0" y="318"/>
                    <a:pt x="134" y="751"/>
                    <a:pt x="467" y="1118"/>
                  </a:cubicBezTo>
                  <a:cubicBezTo>
                    <a:pt x="719" y="1328"/>
                    <a:pt x="997" y="1446"/>
                    <a:pt x="1211" y="1446"/>
                  </a:cubicBezTo>
                  <a:cubicBezTo>
                    <a:pt x="1336" y="1446"/>
                    <a:pt x="1439" y="1405"/>
                    <a:pt x="1501" y="1319"/>
                  </a:cubicBezTo>
                  <a:cubicBezTo>
                    <a:pt x="1701" y="1085"/>
                    <a:pt x="1568" y="651"/>
                    <a:pt x="1201" y="351"/>
                  </a:cubicBezTo>
                  <a:cubicBezTo>
                    <a:pt x="983" y="133"/>
                    <a:pt x="721" y="0"/>
                    <a:pt x="5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6"/>
            <p:cNvSpPr/>
            <p:nvPr/>
          </p:nvSpPr>
          <p:spPr>
            <a:xfrm>
              <a:off x="3704475" y="3161850"/>
              <a:ext cx="41725" cy="36775"/>
            </a:xfrm>
            <a:custGeom>
              <a:avLst/>
              <a:gdLst/>
              <a:ahLst/>
              <a:cxnLst/>
              <a:rect l="l" t="t" r="r" b="b"/>
              <a:pathLst>
                <a:path w="1669" h="1471" extrusionOk="0">
                  <a:moveTo>
                    <a:pt x="1154" y="0"/>
                  </a:moveTo>
                  <a:cubicBezTo>
                    <a:pt x="933" y="0"/>
                    <a:pt x="655" y="126"/>
                    <a:pt x="434" y="368"/>
                  </a:cubicBezTo>
                  <a:cubicBezTo>
                    <a:pt x="101" y="702"/>
                    <a:pt x="1" y="1136"/>
                    <a:pt x="201" y="1369"/>
                  </a:cubicBezTo>
                  <a:cubicBezTo>
                    <a:pt x="269" y="1437"/>
                    <a:pt x="364" y="1470"/>
                    <a:pt x="474" y="1470"/>
                  </a:cubicBezTo>
                  <a:cubicBezTo>
                    <a:pt x="688" y="1470"/>
                    <a:pt x="959" y="1344"/>
                    <a:pt x="1202" y="1102"/>
                  </a:cubicBezTo>
                  <a:cubicBezTo>
                    <a:pt x="1535" y="769"/>
                    <a:pt x="1669" y="302"/>
                    <a:pt x="1435" y="101"/>
                  </a:cubicBezTo>
                  <a:cubicBezTo>
                    <a:pt x="1367" y="33"/>
                    <a:pt x="1268" y="0"/>
                    <a:pt x="11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6"/>
            <p:cNvSpPr/>
            <p:nvPr/>
          </p:nvSpPr>
          <p:spPr>
            <a:xfrm>
              <a:off x="3765350" y="3097825"/>
              <a:ext cx="40900" cy="37200"/>
            </a:xfrm>
            <a:custGeom>
              <a:avLst/>
              <a:gdLst/>
              <a:ahLst/>
              <a:cxnLst/>
              <a:rect l="l" t="t" r="r" b="b"/>
              <a:pathLst>
                <a:path w="1636" h="1488" extrusionOk="0">
                  <a:moveTo>
                    <a:pt x="1179" y="1"/>
                  </a:moveTo>
                  <a:cubicBezTo>
                    <a:pt x="954" y="1"/>
                    <a:pt x="663" y="143"/>
                    <a:pt x="435" y="394"/>
                  </a:cubicBezTo>
                  <a:cubicBezTo>
                    <a:pt x="101" y="728"/>
                    <a:pt x="1" y="1195"/>
                    <a:pt x="234" y="1395"/>
                  </a:cubicBezTo>
                  <a:cubicBezTo>
                    <a:pt x="297" y="1458"/>
                    <a:pt x="387" y="1488"/>
                    <a:pt x="490" y="1488"/>
                  </a:cubicBezTo>
                  <a:cubicBezTo>
                    <a:pt x="715" y="1488"/>
                    <a:pt x="1007" y="1346"/>
                    <a:pt x="1235" y="1095"/>
                  </a:cubicBezTo>
                  <a:cubicBezTo>
                    <a:pt x="1569" y="761"/>
                    <a:pt x="1635" y="294"/>
                    <a:pt x="1435" y="94"/>
                  </a:cubicBezTo>
                  <a:cubicBezTo>
                    <a:pt x="1372" y="31"/>
                    <a:pt x="1283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6"/>
            <p:cNvSpPr/>
            <p:nvPr/>
          </p:nvSpPr>
          <p:spPr>
            <a:xfrm>
              <a:off x="3825400" y="3031950"/>
              <a:ext cx="40900" cy="38025"/>
            </a:xfrm>
            <a:custGeom>
              <a:avLst/>
              <a:gdLst/>
              <a:ahLst/>
              <a:cxnLst/>
              <a:rect l="l" t="t" r="r" b="b"/>
              <a:pathLst>
                <a:path w="1636" h="1521" extrusionOk="0">
                  <a:moveTo>
                    <a:pt x="1147" y="1"/>
                  </a:moveTo>
                  <a:cubicBezTo>
                    <a:pt x="924" y="1"/>
                    <a:pt x="640" y="143"/>
                    <a:pt x="434" y="394"/>
                  </a:cubicBezTo>
                  <a:cubicBezTo>
                    <a:pt x="101" y="761"/>
                    <a:pt x="1" y="1228"/>
                    <a:pt x="234" y="1428"/>
                  </a:cubicBezTo>
                  <a:cubicBezTo>
                    <a:pt x="297" y="1491"/>
                    <a:pt x="387" y="1521"/>
                    <a:pt x="489" y="1521"/>
                  </a:cubicBezTo>
                  <a:cubicBezTo>
                    <a:pt x="712" y="1521"/>
                    <a:pt x="996" y="1379"/>
                    <a:pt x="1201" y="1128"/>
                  </a:cubicBezTo>
                  <a:cubicBezTo>
                    <a:pt x="1535" y="761"/>
                    <a:pt x="1635" y="294"/>
                    <a:pt x="1402" y="94"/>
                  </a:cubicBezTo>
                  <a:cubicBezTo>
                    <a:pt x="1339" y="31"/>
                    <a:pt x="1249" y="1"/>
                    <a:pt x="1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6"/>
            <p:cNvSpPr/>
            <p:nvPr/>
          </p:nvSpPr>
          <p:spPr>
            <a:xfrm>
              <a:off x="3884600" y="2966075"/>
              <a:ext cx="40900" cy="37200"/>
            </a:xfrm>
            <a:custGeom>
              <a:avLst/>
              <a:gdLst/>
              <a:ahLst/>
              <a:cxnLst/>
              <a:rect l="l" t="t" r="r" b="b"/>
              <a:pathLst>
                <a:path w="1636" h="1488" extrusionOk="0">
                  <a:moveTo>
                    <a:pt x="1131" y="1"/>
                  </a:moveTo>
                  <a:cubicBezTo>
                    <a:pt x="905" y="1"/>
                    <a:pt x="630" y="142"/>
                    <a:pt x="401" y="394"/>
                  </a:cubicBezTo>
                  <a:cubicBezTo>
                    <a:pt x="101" y="761"/>
                    <a:pt x="1" y="1194"/>
                    <a:pt x="234" y="1394"/>
                  </a:cubicBezTo>
                  <a:cubicBezTo>
                    <a:pt x="297" y="1457"/>
                    <a:pt x="384" y="1487"/>
                    <a:pt x="483" y="1487"/>
                  </a:cubicBezTo>
                  <a:cubicBezTo>
                    <a:pt x="698" y="1487"/>
                    <a:pt x="973" y="1346"/>
                    <a:pt x="1202" y="1094"/>
                  </a:cubicBezTo>
                  <a:cubicBezTo>
                    <a:pt x="1535" y="727"/>
                    <a:pt x="1635" y="294"/>
                    <a:pt x="1402" y="94"/>
                  </a:cubicBezTo>
                  <a:cubicBezTo>
                    <a:pt x="1328" y="30"/>
                    <a:pt x="1235" y="1"/>
                    <a:pt x="1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6"/>
            <p:cNvSpPr/>
            <p:nvPr/>
          </p:nvSpPr>
          <p:spPr>
            <a:xfrm>
              <a:off x="3944650" y="2901050"/>
              <a:ext cx="41725" cy="36575"/>
            </a:xfrm>
            <a:custGeom>
              <a:avLst/>
              <a:gdLst/>
              <a:ahLst/>
              <a:cxnLst/>
              <a:rect l="l" t="t" r="r" b="b"/>
              <a:pathLst>
                <a:path w="1669" h="1463" extrusionOk="0">
                  <a:moveTo>
                    <a:pt x="1185" y="0"/>
                  </a:moveTo>
                  <a:cubicBezTo>
                    <a:pt x="971" y="0"/>
                    <a:pt x="689" y="126"/>
                    <a:pt x="434" y="360"/>
                  </a:cubicBezTo>
                  <a:cubicBezTo>
                    <a:pt x="101" y="726"/>
                    <a:pt x="1" y="1160"/>
                    <a:pt x="201" y="1360"/>
                  </a:cubicBezTo>
                  <a:cubicBezTo>
                    <a:pt x="282" y="1430"/>
                    <a:pt x="387" y="1463"/>
                    <a:pt x="503" y="1463"/>
                  </a:cubicBezTo>
                  <a:cubicBezTo>
                    <a:pt x="723" y="1463"/>
                    <a:pt x="984" y="1345"/>
                    <a:pt x="1202" y="1127"/>
                  </a:cubicBezTo>
                  <a:cubicBezTo>
                    <a:pt x="1535" y="793"/>
                    <a:pt x="1669" y="393"/>
                    <a:pt x="1468" y="126"/>
                  </a:cubicBezTo>
                  <a:cubicBezTo>
                    <a:pt x="1408" y="41"/>
                    <a:pt x="1308" y="0"/>
                    <a:pt x="11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6"/>
            <p:cNvSpPr/>
            <p:nvPr/>
          </p:nvSpPr>
          <p:spPr>
            <a:xfrm>
              <a:off x="4023050" y="2894550"/>
              <a:ext cx="45875" cy="30125"/>
            </a:xfrm>
            <a:custGeom>
              <a:avLst/>
              <a:gdLst/>
              <a:ahLst/>
              <a:cxnLst/>
              <a:rect l="l" t="t" r="r" b="b"/>
              <a:pathLst>
                <a:path w="1835" h="1205" extrusionOk="0">
                  <a:moveTo>
                    <a:pt x="593" y="0"/>
                  </a:moveTo>
                  <a:cubicBezTo>
                    <a:pt x="306" y="0"/>
                    <a:pt x="89" y="125"/>
                    <a:pt x="67" y="319"/>
                  </a:cubicBezTo>
                  <a:cubicBezTo>
                    <a:pt x="0" y="620"/>
                    <a:pt x="300" y="920"/>
                    <a:pt x="667" y="1087"/>
                  </a:cubicBezTo>
                  <a:cubicBezTo>
                    <a:pt x="851" y="1163"/>
                    <a:pt x="1041" y="1204"/>
                    <a:pt x="1210" y="1204"/>
                  </a:cubicBezTo>
                  <a:cubicBezTo>
                    <a:pt x="1409" y="1204"/>
                    <a:pt x="1578" y="1146"/>
                    <a:pt x="1668" y="1020"/>
                  </a:cubicBezTo>
                  <a:cubicBezTo>
                    <a:pt x="1835" y="786"/>
                    <a:pt x="1601" y="353"/>
                    <a:pt x="1101" y="119"/>
                  </a:cubicBezTo>
                  <a:cubicBezTo>
                    <a:pt x="925" y="37"/>
                    <a:pt x="749" y="0"/>
                    <a:pt x="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6"/>
            <p:cNvSpPr/>
            <p:nvPr/>
          </p:nvSpPr>
          <p:spPr>
            <a:xfrm>
              <a:off x="4093925" y="2944975"/>
              <a:ext cx="42550" cy="36025"/>
            </a:xfrm>
            <a:custGeom>
              <a:avLst/>
              <a:gdLst/>
              <a:ahLst/>
              <a:cxnLst/>
              <a:rect l="l" t="t" r="r" b="b"/>
              <a:pathLst>
                <a:path w="1702" h="1441" extrusionOk="0">
                  <a:moveTo>
                    <a:pt x="488" y="1"/>
                  </a:moveTo>
                  <a:cubicBezTo>
                    <a:pt x="372" y="1"/>
                    <a:pt x="270" y="34"/>
                    <a:pt x="201" y="104"/>
                  </a:cubicBezTo>
                  <a:cubicBezTo>
                    <a:pt x="1" y="337"/>
                    <a:pt x="134" y="771"/>
                    <a:pt x="501" y="1104"/>
                  </a:cubicBezTo>
                  <a:cubicBezTo>
                    <a:pt x="741" y="1322"/>
                    <a:pt x="1009" y="1440"/>
                    <a:pt x="1222" y="1440"/>
                  </a:cubicBezTo>
                  <a:cubicBezTo>
                    <a:pt x="1335" y="1440"/>
                    <a:pt x="1432" y="1407"/>
                    <a:pt x="1502" y="1338"/>
                  </a:cubicBezTo>
                  <a:cubicBezTo>
                    <a:pt x="1702" y="1104"/>
                    <a:pt x="1568" y="671"/>
                    <a:pt x="1201" y="337"/>
                  </a:cubicBezTo>
                  <a:cubicBezTo>
                    <a:pt x="984" y="119"/>
                    <a:pt x="709" y="1"/>
                    <a:pt x="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6"/>
            <p:cNvSpPr/>
            <p:nvPr/>
          </p:nvSpPr>
          <p:spPr>
            <a:xfrm>
              <a:off x="4163150" y="2998725"/>
              <a:ext cx="46725" cy="29425"/>
            </a:xfrm>
            <a:custGeom>
              <a:avLst/>
              <a:gdLst/>
              <a:ahLst/>
              <a:cxnLst/>
              <a:rect l="l" t="t" r="r" b="b"/>
              <a:pathLst>
                <a:path w="1869" h="1177" extrusionOk="0">
                  <a:moveTo>
                    <a:pt x="654" y="1"/>
                  </a:moveTo>
                  <a:cubicBezTo>
                    <a:pt x="443" y="1"/>
                    <a:pt x="265" y="66"/>
                    <a:pt x="167" y="222"/>
                  </a:cubicBezTo>
                  <a:cubicBezTo>
                    <a:pt x="0" y="455"/>
                    <a:pt x="267" y="889"/>
                    <a:pt x="767" y="1089"/>
                  </a:cubicBezTo>
                  <a:cubicBezTo>
                    <a:pt x="928" y="1150"/>
                    <a:pt x="1083" y="1177"/>
                    <a:pt x="1223" y="1177"/>
                  </a:cubicBezTo>
                  <a:cubicBezTo>
                    <a:pt x="1547" y="1177"/>
                    <a:pt x="1788" y="1032"/>
                    <a:pt x="1835" y="822"/>
                  </a:cubicBezTo>
                  <a:cubicBezTo>
                    <a:pt x="1868" y="522"/>
                    <a:pt x="1568" y="255"/>
                    <a:pt x="1134" y="88"/>
                  </a:cubicBezTo>
                  <a:cubicBezTo>
                    <a:pt x="969" y="33"/>
                    <a:pt x="803" y="1"/>
                    <a:pt x="6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6"/>
            <p:cNvSpPr/>
            <p:nvPr/>
          </p:nvSpPr>
          <p:spPr>
            <a:xfrm>
              <a:off x="4247375" y="29820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1227" y="1"/>
                  </a:moveTo>
                  <a:cubicBezTo>
                    <a:pt x="1028" y="1"/>
                    <a:pt x="793" y="85"/>
                    <a:pt x="567" y="254"/>
                  </a:cubicBezTo>
                  <a:cubicBezTo>
                    <a:pt x="200" y="488"/>
                    <a:pt x="0" y="921"/>
                    <a:pt x="134" y="1155"/>
                  </a:cubicBezTo>
                  <a:cubicBezTo>
                    <a:pt x="199" y="1284"/>
                    <a:pt x="342" y="1351"/>
                    <a:pt x="522" y="1351"/>
                  </a:cubicBezTo>
                  <a:cubicBezTo>
                    <a:pt x="713" y="1351"/>
                    <a:pt x="945" y="1276"/>
                    <a:pt x="1168" y="1121"/>
                  </a:cubicBezTo>
                  <a:cubicBezTo>
                    <a:pt x="1601" y="821"/>
                    <a:pt x="1768" y="388"/>
                    <a:pt x="1601" y="154"/>
                  </a:cubicBezTo>
                  <a:cubicBezTo>
                    <a:pt x="1514" y="52"/>
                    <a:pt x="1382" y="1"/>
                    <a:pt x="1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6"/>
            <p:cNvSpPr/>
            <p:nvPr/>
          </p:nvSpPr>
          <p:spPr>
            <a:xfrm>
              <a:off x="4316575" y="2926350"/>
              <a:ext cx="43400" cy="35300"/>
            </a:xfrm>
            <a:custGeom>
              <a:avLst/>
              <a:gdLst/>
              <a:ahLst/>
              <a:cxnLst/>
              <a:rect l="l" t="t" r="r" b="b"/>
              <a:pathLst>
                <a:path w="1736" h="1412" extrusionOk="0">
                  <a:moveTo>
                    <a:pt x="1218" y="0"/>
                  </a:moveTo>
                  <a:cubicBezTo>
                    <a:pt x="1012" y="0"/>
                    <a:pt x="761" y="97"/>
                    <a:pt x="535" y="282"/>
                  </a:cubicBezTo>
                  <a:cubicBezTo>
                    <a:pt x="168" y="615"/>
                    <a:pt x="1" y="1049"/>
                    <a:pt x="201" y="1282"/>
                  </a:cubicBezTo>
                  <a:cubicBezTo>
                    <a:pt x="277" y="1371"/>
                    <a:pt x="386" y="1411"/>
                    <a:pt x="514" y="1411"/>
                  </a:cubicBezTo>
                  <a:cubicBezTo>
                    <a:pt x="725" y="1411"/>
                    <a:pt x="986" y="1302"/>
                    <a:pt x="1235" y="1115"/>
                  </a:cubicBezTo>
                  <a:cubicBezTo>
                    <a:pt x="1602" y="782"/>
                    <a:pt x="1736" y="348"/>
                    <a:pt x="1535" y="115"/>
                  </a:cubicBezTo>
                  <a:cubicBezTo>
                    <a:pt x="1459" y="38"/>
                    <a:pt x="1347" y="0"/>
                    <a:pt x="1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6"/>
            <p:cNvSpPr/>
            <p:nvPr/>
          </p:nvSpPr>
          <p:spPr>
            <a:xfrm>
              <a:off x="4382475" y="2866600"/>
              <a:ext cx="42550" cy="36000"/>
            </a:xfrm>
            <a:custGeom>
              <a:avLst/>
              <a:gdLst/>
              <a:ahLst/>
              <a:cxnLst/>
              <a:rect l="l" t="t" r="r" b="b"/>
              <a:pathLst>
                <a:path w="1702" h="1440" extrusionOk="0">
                  <a:moveTo>
                    <a:pt x="1214" y="0"/>
                  </a:moveTo>
                  <a:cubicBezTo>
                    <a:pt x="993" y="0"/>
                    <a:pt x="718" y="119"/>
                    <a:pt x="501" y="337"/>
                  </a:cubicBezTo>
                  <a:cubicBezTo>
                    <a:pt x="134" y="670"/>
                    <a:pt x="0" y="1104"/>
                    <a:pt x="200" y="1337"/>
                  </a:cubicBezTo>
                  <a:cubicBezTo>
                    <a:pt x="270" y="1407"/>
                    <a:pt x="371" y="1440"/>
                    <a:pt x="489" y="1440"/>
                  </a:cubicBezTo>
                  <a:cubicBezTo>
                    <a:pt x="712" y="1440"/>
                    <a:pt x="995" y="1322"/>
                    <a:pt x="1234" y="1104"/>
                  </a:cubicBezTo>
                  <a:cubicBezTo>
                    <a:pt x="1568" y="770"/>
                    <a:pt x="1701" y="303"/>
                    <a:pt x="1501" y="103"/>
                  </a:cubicBezTo>
                  <a:cubicBezTo>
                    <a:pt x="1432" y="34"/>
                    <a:pt x="1330" y="0"/>
                    <a:pt x="1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6"/>
            <p:cNvSpPr/>
            <p:nvPr/>
          </p:nvSpPr>
          <p:spPr>
            <a:xfrm>
              <a:off x="4446675" y="2804525"/>
              <a:ext cx="41725" cy="36375"/>
            </a:xfrm>
            <a:custGeom>
              <a:avLst/>
              <a:gdLst/>
              <a:ahLst/>
              <a:cxnLst/>
              <a:rect l="l" t="t" r="r" b="b"/>
              <a:pathLst>
                <a:path w="1669" h="1455" extrusionOk="0">
                  <a:moveTo>
                    <a:pt x="1182" y="0"/>
                  </a:moveTo>
                  <a:cubicBezTo>
                    <a:pt x="962" y="0"/>
                    <a:pt x="686" y="133"/>
                    <a:pt x="468" y="351"/>
                  </a:cubicBezTo>
                  <a:cubicBezTo>
                    <a:pt x="134" y="685"/>
                    <a:pt x="1" y="1152"/>
                    <a:pt x="201" y="1352"/>
                  </a:cubicBezTo>
                  <a:cubicBezTo>
                    <a:pt x="270" y="1421"/>
                    <a:pt x="372" y="1454"/>
                    <a:pt x="489" y="1454"/>
                  </a:cubicBezTo>
                  <a:cubicBezTo>
                    <a:pt x="709" y="1454"/>
                    <a:pt x="984" y="1336"/>
                    <a:pt x="1202" y="1118"/>
                  </a:cubicBezTo>
                  <a:cubicBezTo>
                    <a:pt x="1568" y="751"/>
                    <a:pt x="1669" y="318"/>
                    <a:pt x="1468" y="118"/>
                  </a:cubicBezTo>
                  <a:cubicBezTo>
                    <a:pt x="1399" y="37"/>
                    <a:pt x="1298" y="0"/>
                    <a:pt x="1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6"/>
            <p:cNvSpPr/>
            <p:nvPr/>
          </p:nvSpPr>
          <p:spPr>
            <a:xfrm>
              <a:off x="4509225" y="2741125"/>
              <a:ext cx="41725" cy="37025"/>
            </a:xfrm>
            <a:custGeom>
              <a:avLst/>
              <a:gdLst/>
              <a:ahLst/>
              <a:cxnLst/>
              <a:rect l="l" t="t" r="r" b="b"/>
              <a:pathLst>
                <a:path w="1669" h="1481" extrusionOk="0">
                  <a:moveTo>
                    <a:pt x="1167" y="1"/>
                  </a:moveTo>
                  <a:cubicBezTo>
                    <a:pt x="947" y="1"/>
                    <a:pt x="686" y="134"/>
                    <a:pt x="467" y="352"/>
                  </a:cubicBezTo>
                  <a:cubicBezTo>
                    <a:pt x="101" y="719"/>
                    <a:pt x="0" y="1152"/>
                    <a:pt x="234" y="1386"/>
                  </a:cubicBezTo>
                  <a:cubicBezTo>
                    <a:pt x="298" y="1450"/>
                    <a:pt x="386" y="1480"/>
                    <a:pt x="487" y="1480"/>
                  </a:cubicBezTo>
                  <a:cubicBezTo>
                    <a:pt x="702" y="1480"/>
                    <a:pt x="975" y="1346"/>
                    <a:pt x="1201" y="1119"/>
                  </a:cubicBezTo>
                  <a:cubicBezTo>
                    <a:pt x="1568" y="752"/>
                    <a:pt x="1668" y="319"/>
                    <a:pt x="1468" y="118"/>
                  </a:cubicBezTo>
                  <a:cubicBezTo>
                    <a:pt x="1388" y="38"/>
                    <a:pt x="1283" y="1"/>
                    <a:pt x="1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6"/>
            <p:cNvSpPr/>
            <p:nvPr/>
          </p:nvSpPr>
          <p:spPr>
            <a:xfrm>
              <a:off x="4570925" y="2676700"/>
              <a:ext cx="40900" cy="37225"/>
            </a:xfrm>
            <a:custGeom>
              <a:avLst/>
              <a:gdLst/>
              <a:ahLst/>
              <a:cxnLst/>
              <a:rect l="l" t="t" r="r" b="b"/>
              <a:pathLst>
                <a:path w="1636" h="1489" extrusionOk="0">
                  <a:moveTo>
                    <a:pt x="1165" y="1"/>
                  </a:moveTo>
                  <a:cubicBezTo>
                    <a:pt x="939" y="1"/>
                    <a:pt x="663" y="142"/>
                    <a:pt x="435" y="394"/>
                  </a:cubicBezTo>
                  <a:cubicBezTo>
                    <a:pt x="101" y="727"/>
                    <a:pt x="1" y="1194"/>
                    <a:pt x="201" y="1394"/>
                  </a:cubicBezTo>
                  <a:cubicBezTo>
                    <a:pt x="276" y="1459"/>
                    <a:pt x="371" y="1489"/>
                    <a:pt x="477" y="1489"/>
                  </a:cubicBezTo>
                  <a:cubicBezTo>
                    <a:pt x="702" y="1489"/>
                    <a:pt x="975" y="1354"/>
                    <a:pt x="1202" y="1128"/>
                  </a:cubicBezTo>
                  <a:cubicBezTo>
                    <a:pt x="1535" y="761"/>
                    <a:pt x="1635" y="294"/>
                    <a:pt x="1435" y="94"/>
                  </a:cubicBezTo>
                  <a:cubicBezTo>
                    <a:pt x="1362" y="31"/>
                    <a:pt x="1268" y="1"/>
                    <a:pt x="1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6"/>
            <p:cNvSpPr/>
            <p:nvPr/>
          </p:nvSpPr>
          <p:spPr>
            <a:xfrm>
              <a:off x="4630975" y="2611375"/>
              <a:ext cx="40900" cy="37475"/>
            </a:xfrm>
            <a:custGeom>
              <a:avLst/>
              <a:gdLst/>
              <a:ahLst/>
              <a:cxnLst/>
              <a:rect l="l" t="t" r="r" b="b"/>
              <a:pathLst>
                <a:path w="1636" h="1499" extrusionOk="0">
                  <a:moveTo>
                    <a:pt x="1158" y="0"/>
                  </a:moveTo>
                  <a:cubicBezTo>
                    <a:pt x="928" y="0"/>
                    <a:pt x="639" y="143"/>
                    <a:pt x="401" y="405"/>
                  </a:cubicBezTo>
                  <a:cubicBezTo>
                    <a:pt x="101" y="772"/>
                    <a:pt x="1" y="1205"/>
                    <a:pt x="234" y="1406"/>
                  </a:cubicBezTo>
                  <a:cubicBezTo>
                    <a:pt x="297" y="1469"/>
                    <a:pt x="383" y="1499"/>
                    <a:pt x="482" y="1499"/>
                  </a:cubicBezTo>
                  <a:cubicBezTo>
                    <a:pt x="697" y="1499"/>
                    <a:pt x="973" y="1357"/>
                    <a:pt x="1201" y="1105"/>
                  </a:cubicBezTo>
                  <a:cubicBezTo>
                    <a:pt x="1535" y="738"/>
                    <a:pt x="1635" y="271"/>
                    <a:pt x="1402" y="71"/>
                  </a:cubicBezTo>
                  <a:cubicBezTo>
                    <a:pt x="1335" y="23"/>
                    <a:pt x="1251" y="0"/>
                    <a:pt x="1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6"/>
            <p:cNvSpPr/>
            <p:nvPr/>
          </p:nvSpPr>
          <p:spPr>
            <a:xfrm>
              <a:off x="4686850" y="2564700"/>
              <a:ext cx="25050" cy="19625"/>
            </a:xfrm>
            <a:custGeom>
              <a:avLst/>
              <a:gdLst/>
              <a:ahLst/>
              <a:cxnLst/>
              <a:rect l="l" t="t" r="r" b="b"/>
              <a:pathLst>
                <a:path w="1002" h="785" extrusionOk="0">
                  <a:moveTo>
                    <a:pt x="228" y="1"/>
                  </a:moveTo>
                  <a:cubicBezTo>
                    <a:pt x="159" y="1"/>
                    <a:pt x="103" y="23"/>
                    <a:pt x="67" y="70"/>
                  </a:cubicBezTo>
                  <a:cubicBezTo>
                    <a:pt x="1" y="170"/>
                    <a:pt x="101" y="404"/>
                    <a:pt x="334" y="604"/>
                  </a:cubicBezTo>
                  <a:cubicBezTo>
                    <a:pt x="493" y="717"/>
                    <a:pt x="651" y="784"/>
                    <a:pt x="768" y="784"/>
                  </a:cubicBezTo>
                  <a:cubicBezTo>
                    <a:pt x="823" y="784"/>
                    <a:pt x="869" y="770"/>
                    <a:pt x="901" y="737"/>
                  </a:cubicBezTo>
                  <a:cubicBezTo>
                    <a:pt x="1001" y="604"/>
                    <a:pt x="868" y="371"/>
                    <a:pt x="668" y="204"/>
                  </a:cubicBezTo>
                  <a:cubicBezTo>
                    <a:pt x="517" y="75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6"/>
            <p:cNvSpPr/>
            <p:nvPr/>
          </p:nvSpPr>
          <p:spPr>
            <a:xfrm>
              <a:off x="4577600" y="2500575"/>
              <a:ext cx="216025" cy="180275"/>
            </a:xfrm>
            <a:custGeom>
              <a:avLst/>
              <a:gdLst/>
              <a:ahLst/>
              <a:cxnLst/>
              <a:rect l="l" t="t" r="r" b="b"/>
              <a:pathLst>
                <a:path w="8641" h="7211" extrusionOk="0">
                  <a:moveTo>
                    <a:pt x="7173" y="0"/>
                  </a:moveTo>
                  <a:cubicBezTo>
                    <a:pt x="6038" y="67"/>
                    <a:pt x="4971" y="300"/>
                    <a:pt x="4104" y="667"/>
                  </a:cubicBezTo>
                  <a:cubicBezTo>
                    <a:pt x="3203" y="1001"/>
                    <a:pt x="2469" y="1401"/>
                    <a:pt x="1835" y="1768"/>
                  </a:cubicBezTo>
                  <a:cubicBezTo>
                    <a:pt x="635" y="2535"/>
                    <a:pt x="1" y="3136"/>
                    <a:pt x="101" y="3236"/>
                  </a:cubicBezTo>
                  <a:cubicBezTo>
                    <a:pt x="110" y="3254"/>
                    <a:pt x="134" y="3263"/>
                    <a:pt x="171" y="3263"/>
                  </a:cubicBezTo>
                  <a:cubicBezTo>
                    <a:pt x="399" y="3263"/>
                    <a:pt x="1140" y="2923"/>
                    <a:pt x="2202" y="2435"/>
                  </a:cubicBezTo>
                  <a:cubicBezTo>
                    <a:pt x="2836" y="2168"/>
                    <a:pt x="3570" y="1835"/>
                    <a:pt x="4404" y="1568"/>
                  </a:cubicBezTo>
                  <a:cubicBezTo>
                    <a:pt x="5238" y="1301"/>
                    <a:pt x="6205" y="1101"/>
                    <a:pt x="7206" y="1068"/>
                  </a:cubicBezTo>
                  <a:lnTo>
                    <a:pt x="7539" y="1068"/>
                  </a:lnTo>
                  <a:cubicBezTo>
                    <a:pt x="7539" y="1072"/>
                    <a:pt x="7539" y="1073"/>
                    <a:pt x="7540" y="1073"/>
                  </a:cubicBezTo>
                  <a:cubicBezTo>
                    <a:pt x="7540" y="1073"/>
                    <a:pt x="7541" y="1068"/>
                    <a:pt x="7544" y="1068"/>
                  </a:cubicBezTo>
                  <a:cubicBezTo>
                    <a:pt x="7550" y="1068"/>
                    <a:pt x="7566" y="1098"/>
                    <a:pt x="7606" y="1301"/>
                  </a:cubicBezTo>
                  <a:cubicBezTo>
                    <a:pt x="7606" y="1768"/>
                    <a:pt x="7640" y="2202"/>
                    <a:pt x="7606" y="2669"/>
                  </a:cubicBezTo>
                  <a:cubicBezTo>
                    <a:pt x="7606" y="3102"/>
                    <a:pt x="7539" y="3536"/>
                    <a:pt x="7539" y="3903"/>
                  </a:cubicBezTo>
                  <a:cubicBezTo>
                    <a:pt x="7473" y="4303"/>
                    <a:pt x="7439" y="4670"/>
                    <a:pt x="7373" y="5004"/>
                  </a:cubicBezTo>
                  <a:cubicBezTo>
                    <a:pt x="7239" y="5671"/>
                    <a:pt x="7106" y="6205"/>
                    <a:pt x="7039" y="6571"/>
                  </a:cubicBezTo>
                  <a:cubicBezTo>
                    <a:pt x="6939" y="6938"/>
                    <a:pt x="6906" y="7172"/>
                    <a:pt x="6972" y="7205"/>
                  </a:cubicBezTo>
                  <a:cubicBezTo>
                    <a:pt x="6979" y="7209"/>
                    <a:pt x="6986" y="7210"/>
                    <a:pt x="6994" y="7210"/>
                  </a:cubicBezTo>
                  <a:cubicBezTo>
                    <a:pt x="7066" y="7210"/>
                    <a:pt x="7195" y="7069"/>
                    <a:pt x="7406" y="6738"/>
                  </a:cubicBezTo>
                  <a:cubicBezTo>
                    <a:pt x="7640" y="6405"/>
                    <a:pt x="7873" y="5871"/>
                    <a:pt x="8107" y="5204"/>
                  </a:cubicBezTo>
                  <a:cubicBezTo>
                    <a:pt x="8207" y="4837"/>
                    <a:pt x="8307" y="4470"/>
                    <a:pt x="8407" y="4070"/>
                  </a:cubicBezTo>
                  <a:cubicBezTo>
                    <a:pt x="8473" y="3636"/>
                    <a:pt x="8574" y="3202"/>
                    <a:pt x="8607" y="2735"/>
                  </a:cubicBezTo>
                  <a:cubicBezTo>
                    <a:pt x="8640" y="2235"/>
                    <a:pt x="8640" y="1735"/>
                    <a:pt x="8640" y="1201"/>
                  </a:cubicBezTo>
                  <a:cubicBezTo>
                    <a:pt x="8607" y="1034"/>
                    <a:pt x="8574" y="867"/>
                    <a:pt x="8574" y="701"/>
                  </a:cubicBezTo>
                  <a:lnTo>
                    <a:pt x="8507" y="300"/>
                  </a:lnTo>
                  <a:lnTo>
                    <a:pt x="8473" y="100"/>
                  </a:lnTo>
                  <a:lnTo>
                    <a:pt x="8473" y="33"/>
                  </a:lnTo>
                  <a:cubicBezTo>
                    <a:pt x="8440" y="0"/>
                    <a:pt x="8407" y="0"/>
                    <a:pt x="8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6"/>
            <p:cNvSpPr/>
            <p:nvPr/>
          </p:nvSpPr>
          <p:spPr>
            <a:xfrm>
              <a:off x="5055450" y="4082250"/>
              <a:ext cx="1061250" cy="1082275"/>
            </a:xfrm>
            <a:custGeom>
              <a:avLst/>
              <a:gdLst/>
              <a:ahLst/>
              <a:cxnLst/>
              <a:rect l="l" t="t" r="r" b="b"/>
              <a:pathLst>
                <a:path w="42450" h="43291" extrusionOk="0">
                  <a:moveTo>
                    <a:pt x="24369" y="1"/>
                  </a:moveTo>
                  <a:cubicBezTo>
                    <a:pt x="23955" y="1"/>
                    <a:pt x="23503" y="16"/>
                    <a:pt x="23017" y="45"/>
                  </a:cubicBezTo>
                  <a:cubicBezTo>
                    <a:pt x="17680" y="379"/>
                    <a:pt x="8506" y="2514"/>
                    <a:pt x="3603" y="5783"/>
                  </a:cubicBezTo>
                  <a:cubicBezTo>
                    <a:pt x="2369" y="6616"/>
                    <a:pt x="1401" y="7517"/>
                    <a:pt x="834" y="8518"/>
                  </a:cubicBezTo>
                  <a:cubicBezTo>
                    <a:pt x="0" y="10052"/>
                    <a:pt x="2069" y="17458"/>
                    <a:pt x="2702" y="20426"/>
                  </a:cubicBezTo>
                  <a:cubicBezTo>
                    <a:pt x="3403" y="23896"/>
                    <a:pt x="4504" y="27665"/>
                    <a:pt x="5504" y="31334"/>
                  </a:cubicBezTo>
                  <a:cubicBezTo>
                    <a:pt x="6038" y="33269"/>
                    <a:pt x="6572" y="35170"/>
                    <a:pt x="7005" y="36972"/>
                  </a:cubicBezTo>
                  <a:cubicBezTo>
                    <a:pt x="7372" y="38206"/>
                    <a:pt x="7673" y="39240"/>
                    <a:pt x="7873" y="39740"/>
                  </a:cubicBezTo>
                  <a:cubicBezTo>
                    <a:pt x="8172" y="40557"/>
                    <a:pt x="8807" y="40847"/>
                    <a:pt x="9617" y="40847"/>
                  </a:cubicBezTo>
                  <a:cubicBezTo>
                    <a:pt x="11520" y="40847"/>
                    <a:pt x="14391" y="39247"/>
                    <a:pt x="16145" y="39106"/>
                  </a:cubicBezTo>
                  <a:cubicBezTo>
                    <a:pt x="16179" y="39106"/>
                    <a:pt x="16212" y="39106"/>
                    <a:pt x="16246" y="39106"/>
                  </a:cubicBezTo>
                  <a:cubicBezTo>
                    <a:pt x="20215" y="39106"/>
                    <a:pt x="24151" y="41047"/>
                    <a:pt x="28054" y="41775"/>
                  </a:cubicBezTo>
                  <a:cubicBezTo>
                    <a:pt x="30922" y="42409"/>
                    <a:pt x="34091" y="43043"/>
                    <a:pt x="37160" y="43243"/>
                  </a:cubicBezTo>
                  <a:cubicBezTo>
                    <a:pt x="37473" y="43275"/>
                    <a:pt x="37779" y="43291"/>
                    <a:pt x="38076" y="43291"/>
                  </a:cubicBezTo>
                  <a:cubicBezTo>
                    <a:pt x="40572" y="43291"/>
                    <a:pt x="42450" y="42158"/>
                    <a:pt x="42331" y="39774"/>
                  </a:cubicBezTo>
                  <a:cubicBezTo>
                    <a:pt x="40663" y="35137"/>
                    <a:pt x="35793" y="19859"/>
                    <a:pt x="32891" y="11387"/>
                  </a:cubicBezTo>
                  <a:cubicBezTo>
                    <a:pt x="31856" y="8451"/>
                    <a:pt x="29421" y="1313"/>
                    <a:pt x="26653" y="279"/>
                  </a:cubicBezTo>
                  <a:cubicBezTo>
                    <a:pt x="26156" y="90"/>
                    <a:pt x="25376" y="1"/>
                    <a:pt x="2436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6"/>
            <p:cNvSpPr/>
            <p:nvPr/>
          </p:nvSpPr>
          <p:spPr>
            <a:xfrm>
              <a:off x="4878850" y="3060550"/>
              <a:ext cx="754525" cy="1000925"/>
            </a:xfrm>
            <a:custGeom>
              <a:avLst/>
              <a:gdLst/>
              <a:ahLst/>
              <a:cxnLst/>
              <a:rect l="l" t="t" r="r" b="b"/>
              <a:pathLst>
                <a:path w="30181" h="40037" extrusionOk="0">
                  <a:moveTo>
                    <a:pt x="17132" y="0"/>
                  </a:moveTo>
                  <a:cubicBezTo>
                    <a:pt x="17023" y="0"/>
                    <a:pt x="16935" y="37"/>
                    <a:pt x="16871" y="117"/>
                  </a:cubicBezTo>
                  <a:cubicBezTo>
                    <a:pt x="16871" y="117"/>
                    <a:pt x="17872" y="12960"/>
                    <a:pt x="17105" y="17530"/>
                  </a:cubicBezTo>
                  <a:cubicBezTo>
                    <a:pt x="16479" y="21265"/>
                    <a:pt x="14938" y="21911"/>
                    <a:pt x="13960" y="21911"/>
                  </a:cubicBezTo>
                  <a:cubicBezTo>
                    <a:pt x="13479" y="21911"/>
                    <a:pt x="13135" y="21755"/>
                    <a:pt x="13102" y="21733"/>
                  </a:cubicBezTo>
                  <a:cubicBezTo>
                    <a:pt x="12201" y="21032"/>
                    <a:pt x="10267" y="8557"/>
                    <a:pt x="6664" y="7990"/>
                  </a:cubicBezTo>
                  <a:cubicBezTo>
                    <a:pt x="6257" y="7926"/>
                    <a:pt x="5875" y="7896"/>
                    <a:pt x="5516" y="7896"/>
                  </a:cubicBezTo>
                  <a:cubicBezTo>
                    <a:pt x="1" y="7896"/>
                    <a:pt x="123" y="15046"/>
                    <a:pt x="2128" y="19431"/>
                  </a:cubicBezTo>
                  <a:cubicBezTo>
                    <a:pt x="4229" y="23968"/>
                    <a:pt x="3629" y="28237"/>
                    <a:pt x="5363" y="31940"/>
                  </a:cubicBezTo>
                  <a:cubicBezTo>
                    <a:pt x="6197" y="33741"/>
                    <a:pt x="7498" y="35709"/>
                    <a:pt x="8666" y="37311"/>
                  </a:cubicBezTo>
                  <a:cubicBezTo>
                    <a:pt x="8981" y="37689"/>
                    <a:pt x="11892" y="40037"/>
                    <a:pt x="12743" y="40037"/>
                  </a:cubicBezTo>
                  <a:cubicBezTo>
                    <a:pt x="12792" y="40037"/>
                    <a:pt x="12834" y="40029"/>
                    <a:pt x="12869" y="40012"/>
                  </a:cubicBezTo>
                  <a:cubicBezTo>
                    <a:pt x="16905" y="37978"/>
                    <a:pt x="23943" y="35743"/>
                    <a:pt x="27746" y="35543"/>
                  </a:cubicBezTo>
                  <a:cubicBezTo>
                    <a:pt x="29147" y="33041"/>
                    <a:pt x="30014" y="31006"/>
                    <a:pt x="30081" y="27904"/>
                  </a:cubicBezTo>
                  <a:cubicBezTo>
                    <a:pt x="30181" y="23134"/>
                    <a:pt x="29480" y="17797"/>
                    <a:pt x="28113" y="13427"/>
                  </a:cubicBezTo>
                  <a:cubicBezTo>
                    <a:pt x="27145" y="10358"/>
                    <a:pt x="24610" y="6122"/>
                    <a:pt x="20407" y="2386"/>
                  </a:cubicBezTo>
                  <a:cubicBezTo>
                    <a:pt x="18893" y="1040"/>
                    <a:pt x="17709" y="0"/>
                    <a:pt x="17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6"/>
            <p:cNvSpPr/>
            <p:nvPr/>
          </p:nvSpPr>
          <p:spPr>
            <a:xfrm>
              <a:off x="5124675" y="4319125"/>
              <a:ext cx="145825" cy="107075"/>
            </a:xfrm>
            <a:custGeom>
              <a:avLst/>
              <a:gdLst/>
              <a:ahLst/>
              <a:cxnLst/>
              <a:rect l="l" t="t" r="r" b="b"/>
              <a:pathLst>
                <a:path w="5833" h="4283" extrusionOk="0">
                  <a:moveTo>
                    <a:pt x="3037" y="1"/>
                  </a:moveTo>
                  <a:cubicBezTo>
                    <a:pt x="2961" y="1"/>
                    <a:pt x="2883" y="4"/>
                    <a:pt x="2802" y="10"/>
                  </a:cubicBezTo>
                  <a:cubicBezTo>
                    <a:pt x="2602" y="10"/>
                    <a:pt x="2402" y="44"/>
                    <a:pt x="2168" y="110"/>
                  </a:cubicBezTo>
                  <a:cubicBezTo>
                    <a:pt x="0" y="811"/>
                    <a:pt x="133" y="3546"/>
                    <a:pt x="2335" y="4180"/>
                  </a:cubicBezTo>
                  <a:cubicBezTo>
                    <a:pt x="2585" y="4250"/>
                    <a:pt x="2818" y="4282"/>
                    <a:pt x="3035" y="4282"/>
                  </a:cubicBezTo>
                  <a:cubicBezTo>
                    <a:pt x="5534" y="4282"/>
                    <a:pt x="5832" y="1"/>
                    <a:pt x="30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6"/>
            <p:cNvSpPr/>
            <p:nvPr/>
          </p:nvSpPr>
          <p:spPr>
            <a:xfrm>
              <a:off x="5163025" y="4485075"/>
              <a:ext cx="145875" cy="107075"/>
            </a:xfrm>
            <a:custGeom>
              <a:avLst/>
              <a:gdLst/>
              <a:ahLst/>
              <a:cxnLst/>
              <a:rect l="l" t="t" r="r" b="b"/>
              <a:pathLst>
                <a:path w="5835" h="4283" extrusionOk="0">
                  <a:moveTo>
                    <a:pt x="3038" y="1"/>
                  </a:moveTo>
                  <a:cubicBezTo>
                    <a:pt x="2962" y="1"/>
                    <a:pt x="2883" y="4"/>
                    <a:pt x="2802" y="10"/>
                  </a:cubicBezTo>
                  <a:cubicBezTo>
                    <a:pt x="2602" y="10"/>
                    <a:pt x="2402" y="44"/>
                    <a:pt x="2202" y="110"/>
                  </a:cubicBezTo>
                  <a:cubicBezTo>
                    <a:pt x="0" y="811"/>
                    <a:pt x="134" y="3546"/>
                    <a:pt x="2369" y="4180"/>
                  </a:cubicBezTo>
                  <a:cubicBezTo>
                    <a:pt x="2619" y="4250"/>
                    <a:pt x="2852" y="4282"/>
                    <a:pt x="3069" y="4282"/>
                  </a:cubicBezTo>
                  <a:cubicBezTo>
                    <a:pt x="5563" y="4282"/>
                    <a:pt x="5834" y="1"/>
                    <a:pt x="30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6"/>
            <p:cNvSpPr/>
            <p:nvPr/>
          </p:nvSpPr>
          <p:spPr>
            <a:xfrm>
              <a:off x="5223075" y="4657700"/>
              <a:ext cx="145850" cy="107075"/>
            </a:xfrm>
            <a:custGeom>
              <a:avLst/>
              <a:gdLst/>
              <a:ahLst/>
              <a:cxnLst/>
              <a:rect l="l" t="t" r="r" b="b"/>
              <a:pathLst>
                <a:path w="5834" h="4283" extrusionOk="0">
                  <a:moveTo>
                    <a:pt x="3037" y="1"/>
                  </a:moveTo>
                  <a:cubicBezTo>
                    <a:pt x="2961" y="1"/>
                    <a:pt x="2883" y="4"/>
                    <a:pt x="2802" y="10"/>
                  </a:cubicBezTo>
                  <a:cubicBezTo>
                    <a:pt x="2602" y="10"/>
                    <a:pt x="2402" y="44"/>
                    <a:pt x="2202" y="110"/>
                  </a:cubicBezTo>
                  <a:cubicBezTo>
                    <a:pt x="0" y="811"/>
                    <a:pt x="134" y="3546"/>
                    <a:pt x="2369" y="4180"/>
                  </a:cubicBezTo>
                  <a:cubicBezTo>
                    <a:pt x="2618" y="4250"/>
                    <a:pt x="2852" y="4282"/>
                    <a:pt x="3068" y="4282"/>
                  </a:cubicBezTo>
                  <a:cubicBezTo>
                    <a:pt x="5563" y="4282"/>
                    <a:pt x="5834" y="1"/>
                    <a:pt x="30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6"/>
            <p:cNvSpPr/>
            <p:nvPr/>
          </p:nvSpPr>
          <p:spPr>
            <a:xfrm>
              <a:off x="5115500" y="3948500"/>
              <a:ext cx="568750" cy="280825"/>
            </a:xfrm>
            <a:custGeom>
              <a:avLst/>
              <a:gdLst/>
              <a:ahLst/>
              <a:cxnLst/>
              <a:rect l="l" t="t" r="r" b="b"/>
              <a:pathLst>
                <a:path w="22750" h="11233" extrusionOk="0">
                  <a:moveTo>
                    <a:pt x="18904" y="0"/>
                  </a:moveTo>
                  <a:cubicBezTo>
                    <a:pt x="18707" y="0"/>
                    <a:pt x="18498" y="8"/>
                    <a:pt x="18280" y="25"/>
                  </a:cubicBezTo>
                  <a:cubicBezTo>
                    <a:pt x="14477" y="225"/>
                    <a:pt x="7439" y="2460"/>
                    <a:pt x="3403" y="4494"/>
                  </a:cubicBezTo>
                  <a:cubicBezTo>
                    <a:pt x="1801" y="5295"/>
                    <a:pt x="701" y="6062"/>
                    <a:pt x="400" y="6663"/>
                  </a:cubicBezTo>
                  <a:cubicBezTo>
                    <a:pt x="0" y="7597"/>
                    <a:pt x="200" y="9498"/>
                    <a:pt x="801" y="11233"/>
                  </a:cubicBezTo>
                  <a:cubicBezTo>
                    <a:pt x="6305" y="7530"/>
                    <a:pt x="16679" y="5128"/>
                    <a:pt x="22750" y="4761"/>
                  </a:cubicBezTo>
                  <a:cubicBezTo>
                    <a:pt x="22483" y="3060"/>
                    <a:pt x="21249" y="692"/>
                    <a:pt x="20348" y="258"/>
                  </a:cubicBezTo>
                  <a:cubicBezTo>
                    <a:pt x="20020" y="81"/>
                    <a:pt x="19519" y="0"/>
                    <a:pt x="189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6"/>
            <p:cNvSpPr/>
            <p:nvPr/>
          </p:nvSpPr>
          <p:spPr>
            <a:xfrm>
              <a:off x="4949550" y="3310750"/>
              <a:ext cx="140125" cy="155025"/>
            </a:xfrm>
            <a:custGeom>
              <a:avLst/>
              <a:gdLst/>
              <a:ahLst/>
              <a:cxnLst/>
              <a:rect l="l" t="t" r="r" b="b"/>
              <a:pathLst>
                <a:path w="5605" h="6201" extrusionOk="0">
                  <a:moveTo>
                    <a:pt x="2252" y="1"/>
                  </a:moveTo>
                  <a:cubicBezTo>
                    <a:pt x="2090" y="1"/>
                    <a:pt x="1918" y="16"/>
                    <a:pt x="1735" y="50"/>
                  </a:cubicBezTo>
                  <a:cubicBezTo>
                    <a:pt x="434" y="250"/>
                    <a:pt x="0" y="1517"/>
                    <a:pt x="33" y="2652"/>
                  </a:cubicBezTo>
                  <a:cubicBezTo>
                    <a:pt x="67" y="3619"/>
                    <a:pt x="334" y="5487"/>
                    <a:pt x="934" y="5887"/>
                  </a:cubicBezTo>
                  <a:cubicBezTo>
                    <a:pt x="1262" y="6109"/>
                    <a:pt x="1712" y="6200"/>
                    <a:pt x="2198" y="6200"/>
                  </a:cubicBezTo>
                  <a:cubicBezTo>
                    <a:pt x="3098" y="6200"/>
                    <a:pt x="4119" y="5888"/>
                    <a:pt x="4703" y="5520"/>
                  </a:cubicBezTo>
                  <a:cubicBezTo>
                    <a:pt x="5070" y="5287"/>
                    <a:pt x="5304" y="5087"/>
                    <a:pt x="5404" y="4786"/>
                  </a:cubicBezTo>
                  <a:cubicBezTo>
                    <a:pt x="5604" y="4153"/>
                    <a:pt x="5137" y="3018"/>
                    <a:pt x="4837" y="2351"/>
                  </a:cubicBezTo>
                  <a:cubicBezTo>
                    <a:pt x="4326" y="1271"/>
                    <a:pt x="3708" y="1"/>
                    <a:pt x="2252" y="1"/>
                  </a:cubicBezTo>
                  <a:close/>
                </a:path>
              </a:pathLst>
            </a:custGeom>
            <a:solidFill>
              <a:srgbClr val="FF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6"/>
            <p:cNvSpPr/>
            <p:nvPr/>
          </p:nvSpPr>
          <p:spPr>
            <a:xfrm>
              <a:off x="4971225" y="3417625"/>
              <a:ext cx="114275" cy="48000"/>
            </a:xfrm>
            <a:custGeom>
              <a:avLst/>
              <a:gdLst/>
              <a:ahLst/>
              <a:cxnLst/>
              <a:rect l="l" t="t" r="r" b="b"/>
              <a:pathLst>
                <a:path w="4571" h="1920" extrusionOk="0">
                  <a:moveTo>
                    <a:pt x="3008" y="0"/>
                  </a:moveTo>
                  <a:cubicBezTo>
                    <a:pt x="2788" y="0"/>
                    <a:pt x="2573" y="15"/>
                    <a:pt x="2369" y="44"/>
                  </a:cubicBezTo>
                  <a:cubicBezTo>
                    <a:pt x="1501" y="178"/>
                    <a:pt x="0" y="645"/>
                    <a:pt x="100" y="1646"/>
                  </a:cubicBezTo>
                  <a:cubicBezTo>
                    <a:pt x="419" y="1839"/>
                    <a:pt x="851" y="1920"/>
                    <a:pt x="1317" y="1920"/>
                  </a:cubicBezTo>
                  <a:cubicBezTo>
                    <a:pt x="2216" y="1920"/>
                    <a:pt x="3243" y="1619"/>
                    <a:pt x="3836" y="1245"/>
                  </a:cubicBezTo>
                  <a:cubicBezTo>
                    <a:pt x="4203" y="1012"/>
                    <a:pt x="4437" y="812"/>
                    <a:pt x="4537" y="511"/>
                  </a:cubicBezTo>
                  <a:cubicBezTo>
                    <a:pt x="4537" y="445"/>
                    <a:pt x="4570" y="345"/>
                    <a:pt x="4570" y="278"/>
                  </a:cubicBezTo>
                  <a:cubicBezTo>
                    <a:pt x="4098" y="89"/>
                    <a:pt x="3541" y="0"/>
                    <a:pt x="3008" y="0"/>
                  </a:cubicBezTo>
                  <a:close/>
                </a:path>
              </a:pathLst>
            </a:custGeom>
            <a:solidFill>
              <a:srgbClr val="FF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6"/>
            <p:cNvSpPr/>
            <p:nvPr/>
          </p:nvSpPr>
          <p:spPr>
            <a:xfrm>
              <a:off x="2451100" y="2598125"/>
              <a:ext cx="58400" cy="423675"/>
            </a:xfrm>
            <a:custGeom>
              <a:avLst/>
              <a:gdLst/>
              <a:ahLst/>
              <a:cxnLst/>
              <a:rect l="l" t="t" r="r" b="b"/>
              <a:pathLst>
                <a:path w="2336" h="16947" extrusionOk="0">
                  <a:moveTo>
                    <a:pt x="1234" y="1"/>
                  </a:moveTo>
                  <a:cubicBezTo>
                    <a:pt x="600" y="1"/>
                    <a:pt x="100" y="535"/>
                    <a:pt x="100" y="1168"/>
                  </a:cubicBezTo>
                  <a:lnTo>
                    <a:pt x="0" y="15779"/>
                  </a:lnTo>
                  <a:cubicBezTo>
                    <a:pt x="0" y="16413"/>
                    <a:pt x="500" y="16946"/>
                    <a:pt x="1134" y="16946"/>
                  </a:cubicBezTo>
                  <a:cubicBezTo>
                    <a:pt x="1735" y="16946"/>
                    <a:pt x="2235" y="16446"/>
                    <a:pt x="2235" y="15779"/>
                  </a:cubicBezTo>
                  <a:lnTo>
                    <a:pt x="2335" y="1168"/>
                  </a:lnTo>
                  <a:cubicBezTo>
                    <a:pt x="2335" y="535"/>
                    <a:pt x="1835" y="1"/>
                    <a:pt x="1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6"/>
            <p:cNvSpPr/>
            <p:nvPr/>
          </p:nvSpPr>
          <p:spPr>
            <a:xfrm>
              <a:off x="1629925" y="4098950"/>
              <a:ext cx="1062200" cy="1081425"/>
            </a:xfrm>
            <a:custGeom>
              <a:avLst/>
              <a:gdLst/>
              <a:ahLst/>
              <a:cxnLst/>
              <a:rect l="l" t="t" r="r" b="b"/>
              <a:pathLst>
                <a:path w="42488" h="43257" extrusionOk="0">
                  <a:moveTo>
                    <a:pt x="18118" y="0"/>
                  </a:moveTo>
                  <a:cubicBezTo>
                    <a:pt x="17112" y="0"/>
                    <a:pt x="16331" y="89"/>
                    <a:pt x="15835" y="278"/>
                  </a:cubicBezTo>
                  <a:cubicBezTo>
                    <a:pt x="13066" y="1278"/>
                    <a:pt x="10631" y="8417"/>
                    <a:pt x="9597" y="11352"/>
                  </a:cubicBezTo>
                  <a:cubicBezTo>
                    <a:pt x="6662" y="19825"/>
                    <a:pt x="1792" y="35103"/>
                    <a:pt x="90" y="39739"/>
                  </a:cubicBezTo>
                  <a:cubicBezTo>
                    <a:pt x="1" y="42124"/>
                    <a:pt x="1856" y="43257"/>
                    <a:pt x="4346" y="43257"/>
                  </a:cubicBezTo>
                  <a:cubicBezTo>
                    <a:pt x="4642" y="43257"/>
                    <a:pt x="4948" y="43240"/>
                    <a:pt x="5261" y="43208"/>
                  </a:cubicBezTo>
                  <a:cubicBezTo>
                    <a:pt x="8330" y="43008"/>
                    <a:pt x="11498" y="42375"/>
                    <a:pt x="14367" y="41774"/>
                  </a:cubicBezTo>
                  <a:cubicBezTo>
                    <a:pt x="18303" y="41046"/>
                    <a:pt x="22207" y="39105"/>
                    <a:pt x="26207" y="39105"/>
                  </a:cubicBezTo>
                  <a:cubicBezTo>
                    <a:pt x="26241" y="39105"/>
                    <a:pt x="26275" y="39105"/>
                    <a:pt x="26309" y="39106"/>
                  </a:cubicBezTo>
                  <a:cubicBezTo>
                    <a:pt x="28070" y="39246"/>
                    <a:pt x="30938" y="40858"/>
                    <a:pt x="32843" y="40858"/>
                  </a:cubicBezTo>
                  <a:cubicBezTo>
                    <a:pt x="33644" y="40858"/>
                    <a:pt x="34275" y="40573"/>
                    <a:pt x="34582" y="39773"/>
                  </a:cubicBezTo>
                  <a:cubicBezTo>
                    <a:pt x="34748" y="39239"/>
                    <a:pt x="35082" y="38238"/>
                    <a:pt x="35449" y="37004"/>
                  </a:cubicBezTo>
                  <a:cubicBezTo>
                    <a:pt x="35449" y="37004"/>
                    <a:pt x="35449" y="37004"/>
                    <a:pt x="35449" y="36971"/>
                  </a:cubicBezTo>
                  <a:cubicBezTo>
                    <a:pt x="35883" y="35169"/>
                    <a:pt x="36383" y="33268"/>
                    <a:pt x="36917" y="31367"/>
                  </a:cubicBezTo>
                  <a:cubicBezTo>
                    <a:pt x="36917" y="31367"/>
                    <a:pt x="36917" y="31333"/>
                    <a:pt x="36917" y="31333"/>
                  </a:cubicBezTo>
                  <a:cubicBezTo>
                    <a:pt x="37951" y="27697"/>
                    <a:pt x="39051" y="23928"/>
                    <a:pt x="39785" y="20426"/>
                  </a:cubicBezTo>
                  <a:cubicBezTo>
                    <a:pt x="40386" y="17457"/>
                    <a:pt x="42487" y="10051"/>
                    <a:pt x="41620" y="8517"/>
                  </a:cubicBezTo>
                  <a:cubicBezTo>
                    <a:pt x="41086" y="7550"/>
                    <a:pt x="40119" y="6616"/>
                    <a:pt x="38885" y="5782"/>
                  </a:cubicBezTo>
                  <a:cubicBezTo>
                    <a:pt x="33981" y="2513"/>
                    <a:pt x="24808" y="378"/>
                    <a:pt x="19471" y="44"/>
                  </a:cubicBezTo>
                  <a:cubicBezTo>
                    <a:pt x="18985" y="15"/>
                    <a:pt x="18532" y="0"/>
                    <a:pt x="18118" y="0"/>
                  </a:cubicBezTo>
                  <a:close/>
                </a:path>
              </a:pathLst>
            </a:custGeom>
            <a:solidFill>
              <a:srgbClr val="66B888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6"/>
            <p:cNvSpPr/>
            <p:nvPr/>
          </p:nvSpPr>
          <p:spPr>
            <a:xfrm>
              <a:off x="2477075" y="4335800"/>
              <a:ext cx="145825" cy="107075"/>
            </a:xfrm>
            <a:custGeom>
              <a:avLst/>
              <a:gdLst/>
              <a:ahLst/>
              <a:cxnLst/>
              <a:rect l="l" t="t" r="r" b="b"/>
              <a:pathLst>
                <a:path w="5833" h="4283" extrusionOk="0">
                  <a:moveTo>
                    <a:pt x="2795" y="1"/>
                  </a:moveTo>
                  <a:cubicBezTo>
                    <a:pt x="0" y="1"/>
                    <a:pt x="298" y="4283"/>
                    <a:pt x="2797" y="4283"/>
                  </a:cubicBezTo>
                  <a:cubicBezTo>
                    <a:pt x="3014" y="4283"/>
                    <a:pt x="3248" y="4250"/>
                    <a:pt x="3498" y="4180"/>
                  </a:cubicBezTo>
                  <a:cubicBezTo>
                    <a:pt x="5699" y="3546"/>
                    <a:pt x="5833" y="811"/>
                    <a:pt x="3631" y="144"/>
                  </a:cubicBezTo>
                  <a:cubicBezTo>
                    <a:pt x="3431" y="77"/>
                    <a:pt x="3231" y="44"/>
                    <a:pt x="3031" y="10"/>
                  </a:cubicBezTo>
                  <a:cubicBezTo>
                    <a:pt x="2950" y="4"/>
                    <a:pt x="2871" y="1"/>
                    <a:pt x="27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6"/>
            <p:cNvSpPr/>
            <p:nvPr/>
          </p:nvSpPr>
          <p:spPr>
            <a:xfrm>
              <a:off x="2512350" y="4365100"/>
              <a:ext cx="28475" cy="28650"/>
            </a:xfrm>
            <a:custGeom>
              <a:avLst/>
              <a:gdLst/>
              <a:ahLst/>
              <a:cxnLst/>
              <a:rect l="l" t="t" r="r" b="b"/>
              <a:pathLst>
                <a:path w="1139" h="1146" extrusionOk="0">
                  <a:moveTo>
                    <a:pt x="625" y="1"/>
                  </a:moveTo>
                  <a:cubicBezTo>
                    <a:pt x="324" y="1"/>
                    <a:pt x="0" y="210"/>
                    <a:pt x="18" y="540"/>
                  </a:cubicBezTo>
                  <a:cubicBezTo>
                    <a:pt x="18" y="540"/>
                    <a:pt x="18" y="573"/>
                    <a:pt x="18" y="606"/>
                  </a:cubicBezTo>
                  <a:cubicBezTo>
                    <a:pt x="102" y="994"/>
                    <a:pt x="311" y="1146"/>
                    <a:pt x="525" y="1146"/>
                  </a:cubicBezTo>
                  <a:cubicBezTo>
                    <a:pt x="827" y="1146"/>
                    <a:pt x="1139" y="844"/>
                    <a:pt x="1119" y="473"/>
                  </a:cubicBezTo>
                  <a:cubicBezTo>
                    <a:pt x="1104" y="142"/>
                    <a:pt x="872" y="1"/>
                    <a:pt x="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6"/>
            <p:cNvSpPr/>
            <p:nvPr/>
          </p:nvSpPr>
          <p:spPr>
            <a:xfrm>
              <a:off x="2438050" y="4501750"/>
              <a:ext cx="145650" cy="107250"/>
            </a:xfrm>
            <a:custGeom>
              <a:avLst/>
              <a:gdLst/>
              <a:ahLst/>
              <a:cxnLst/>
              <a:rect l="l" t="t" r="r" b="b"/>
              <a:pathLst>
                <a:path w="5826" h="4290" extrusionOk="0">
                  <a:moveTo>
                    <a:pt x="2790" y="1"/>
                  </a:moveTo>
                  <a:cubicBezTo>
                    <a:pt x="0" y="1"/>
                    <a:pt x="290" y="4289"/>
                    <a:pt x="2772" y="4289"/>
                  </a:cubicBezTo>
                  <a:cubicBezTo>
                    <a:pt x="2994" y="4289"/>
                    <a:pt x="3234" y="4255"/>
                    <a:pt x="3491" y="4180"/>
                  </a:cubicBezTo>
                  <a:cubicBezTo>
                    <a:pt x="5692" y="3546"/>
                    <a:pt x="5826" y="811"/>
                    <a:pt x="3624" y="144"/>
                  </a:cubicBezTo>
                  <a:cubicBezTo>
                    <a:pt x="3424" y="77"/>
                    <a:pt x="3224" y="44"/>
                    <a:pt x="3024" y="10"/>
                  </a:cubicBezTo>
                  <a:cubicBezTo>
                    <a:pt x="2944" y="4"/>
                    <a:pt x="2866" y="1"/>
                    <a:pt x="2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6"/>
            <p:cNvSpPr/>
            <p:nvPr/>
          </p:nvSpPr>
          <p:spPr>
            <a:xfrm>
              <a:off x="2377800" y="4674375"/>
              <a:ext cx="145875" cy="107075"/>
            </a:xfrm>
            <a:custGeom>
              <a:avLst/>
              <a:gdLst/>
              <a:ahLst/>
              <a:cxnLst/>
              <a:rect l="l" t="t" r="r" b="b"/>
              <a:pathLst>
                <a:path w="5835" h="4283" extrusionOk="0">
                  <a:moveTo>
                    <a:pt x="2797" y="1"/>
                  </a:moveTo>
                  <a:cubicBezTo>
                    <a:pt x="0" y="1"/>
                    <a:pt x="271" y="4283"/>
                    <a:pt x="2766" y="4283"/>
                  </a:cubicBezTo>
                  <a:cubicBezTo>
                    <a:pt x="2983" y="4283"/>
                    <a:pt x="3216" y="4250"/>
                    <a:pt x="3466" y="4180"/>
                  </a:cubicBezTo>
                  <a:cubicBezTo>
                    <a:pt x="5701" y="3546"/>
                    <a:pt x="5834" y="811"/>
                    <a:pt x="3633" y="144"/>
                  </a:cubicBezTo>
                  <a:cubicBezTo>
                    <a:pt x="3432" y="77"/>
                    <a:pt x="3232" y="10"/>
                    <a:pt x="3032" y="10"/>
                  </a:cubicBezTo>
                  <a:cubicBezTo>
                    <a:pt x="2951" y="4"/>
                    <a:pt x="2873" y="1"/>
                    <a:pt x="2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6"/>
            <p:cNvSpPr/>
            <p:nvPr/>
          </p:nvSpPr>
          <p:spPr>
            <a:xfrm>
              <a:off x="2063300" y="3965150"/>
              <a:ext cx="568775" cy="280850"/>
            </a:xfrm>
            <a:custGeom>
              <a:avLst/>
              <a:gdLst/>
              <a:ahLst/>
              <a:cxnLst/>
              <a:rect l="l" t="t" r="r" b="b"/>
              <a:pathLst>
                <a:path w="22751" h="11234" extrusionOk="0">
                  <a:moveTo>
                    <a:pt x="3843" y="1"/>
                  </a:moveTo>
                  <a:cubicBezTo>
                    <a:pt x="3222" y="1"/>
                    <a:pt x="2728" y="76"/>
                    <a:pt x="2403" y="226"/>
                  </a:cubicBezTo>
                  <a:cubicBezTo>
                    <a:pt x="2303" y="293"/>
                    <a:pt x="2203" y="359"/>
                    <a:pt x="2069" y="493"/>
                  </a:cubicBezTo>
                  <a:cubicBezTo>
                    <a:pt x="1235" y="1260"/>
                    <a:pt x="234" y="3261"/>
                    <a:pt x="1" y="4729"/>
                  </a:cubicBezTo>
                  <a:cubicBezTo>
                    <a:pt x="6072" y="5096"/>
                    <a:pt x="16446" y="7531"/>
                    <a:pt x="21950" y="11234"/>
                  </a:cubicBezTo>
                  <a:cubicBezTo>
                    <a:pt x="22550" y="9499"/>
                    <a:pt x="22751" y="7598"/>
                    <a:pt x="22350" y="6697"/>
                  </a:cubicBezTo>
                  <a:cubicBezTo>
                    <a:pt x="22250" y="6530"/>
                    <a:pt x="22117" y="6330"/>
                    <a:pt x="21917" y="6130"/>
                  </a:cubicBezTo>
                  <a:cubicBezTo>
                    <a:pt x="21416" y="5630"/>
                    <a:pt x="20516" y="5063"/>
                    <a:pt x="19348" y="4496"/>
                  </a:cubicBezTo>
                  <a:cubicBezTo>
                    <a:pt x="15312" y="2461"/>
                    <a:pt x="8274" y="226"/>
                    <a:pt x="4504" y="26"/>
                  </a:cubicBezTo>
                  <a:cubicBezTo>
                    <a:pt x="4271" y="9"/>
                    <a:pt x="4050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6"/>
            <p:cNvSpPr/>
            <p:nvPr/>
          </p:nvSpPr>
          <p:spPr>
            <a:xfrm>
              <a:off x="2037450" y="2782175"/>
              <a:ext cx="1247500" cy="1336250"/>
            </a:xfrm>
            <a:custGeom>
              <a:avLst/>
              <a:gdLst/>
              <a:ahLst/>
              <a:cxnLst/>
              <a:rect l="l" t="t" r="r" b="b"/>
              <a:pathLst>
                <a:path w="49900" h="53450" extrusionOk="0">
                  <a:moveTo>
                    <a:pt x="41279" y="1"/>
                  </a:moveTo>
                  <a:cubicBezTo>
                    <a:pt x="41176" y="1"/>
                    <a:pt x="41071" y="4"/>
                    <a:pt x="40963" y="11"/>
                  </a:cubicBezTo>
                  <a:cubicBezTo>
                    <a:pt x="36861" y="244"/>
                    <a:pt x="32524" y="14388"/>
                    <a:pt x="30423" y="21059"/>
                  </a:cubicBezTo>
                  <a:cubicBezTo>
                    <a:pt x="29956" y="19992"/>
                    <a:pt x="29655" y="18824"/>
                    <a:pt x="28821" y="18024"/>
                  </a:cubicBezTo>
                  <a:cubicBezTo>
                    <a:pt x="27743" y="16945"/>
                    <a:pt x="26910" y="16640"/>
                    <a:pt x="25995" y="16640"/>
                  </a:cubicBezTo>
                  <a:cubicBezTo>
                    <a:pt x="25694" y="16640"/>
                    <a:pt x="25383" y="16673"/>
                    <a:pt x="25052" y="16723"/>
                  </a:cubicBezTo>
                  <a:lnTo>
                    <a:pt x="25019" y="16723"/>
                  </a:lnTo>
                  <a:cubicBezTo>
                    <a:pt x="24452" y="16823"/>
                    <a:pt x="23851" y="16956"/>
                    <a:pt x="23284" y="16990"/>
                  </a:cubicBezTo>
                  <a:cubicBezTo>
                    <a:pt x="22617" y="16990"/>
                    <a:pt x="22017" y="16890"/>
                    <a:pt x="21550" y="16456"/>
                  </a:cubicBezTo>
                  <a:cubicBezTo>
                    <a:pt x="20404" y="15374"/>
                    <a:pt x="19288" y="14079"/>
                    <a:pt x="17971" y="14079"/>
                  </a:cubicBezTo>
                  <a:cubicBezTo>
                    <a:pt x="17908" y="14079"/>
                    <a:pt x="17844" y="14082"/>
                    <a:pt x="17780" y="14088"/>
                  </a:cubicBezTo>
                  <a:cubicBezTo>
                    <a:pt x="17280" y="14121"/>
                    <a:pt x="16846" y="14288"/>
                    <a:pt x="16413" y="14521"/>
                  </a:cubicBezTo>
                  <a:cubicBezTo>
                    <a:pt x="15579" y="15222"/>
                    <a:pt x="14878" y="15655"/>
                    <a:pt x="14244" y="15922"/>
                  </a:cubicBezTo>
                  <a:cubicBezTo>
                    <a:pt x="13724" y="16138"/>
                    <a:pt x="13266" y="16225"/>
                    <a:pt x="12851" y="16225"/>
                  </a:cubicBezTo>
                  <a:cubicBezTo>
                    <a:pt x="11081" y="16225"/>
                    <a:pt x="10115" y="14629"/>
                    <a:pt x="8615" y="14629"/>
                  </a:cubicBezTo>
                  <a:cubicBezTo>
                    <a:pt x="8079" y="14629"/>
                    <a:pt x="7474" y="14834"/>
                    <a:pt x="6739" y="15389"/>
                  </a:cubicBezTo>
                  <a:cubicBezTo>
                    <a:pt x="2036" y="18858"/>
                    <a:pt x="1" y="29065"/>
                    <a:pt x="301" y="37504"/>
                  </a:cubicBezTo>
                  <a:cubicBezTo>
                    <a:pt x="435" y="41307"/>
                    <a:pt x="1669" y="45210"/>
                    <a:pt x="3103" y="47812"/>
                  </a:cubicBezTo>
                  <a:cubicBezTo>
                    <a:pt x="3237" y="47678"/>
                    <a:pt x="3337" y="47612"/>
                    <a:pt x="3437" y="47545"/>
                  </a:cubicBezTo>
                  <a:cubicBezTo>
                    <a:pt x="3762" y="47395"/>
                    <a:pt x="4256" y="47320"/>
                    <a:pt x="4877" y="47320"/>
                  </a:cubicBezTo>
                  <a:cubicBezTo>
                    <a:pt x="5084" y="47320"/>
                    <a:pt x="5305" y="47328"/>
                    <a:pt x="5538" y="47345"/>
                  </a:cubicBezTo>
                  <a:cubicBezTo>
                    <a:pt x="9308" y="47545"/>
                    <a:pt x="16346" y="49780"/>
                    <a:pt x="20382" y="51815"/>
                  </a:cubicBezTo>
                  <a:cubicBezTo>
                    <a:pt x="21550" y="52382"/>
                    <a:pt x="22450" y="52949"/>
                    <a:pt x="22951" y="53449"/>
                  </a:cubicBezTo>
                  <a:cubicBezTo>
                    <a:pt x="23718" y="52949"/>
                    <a:pt x="24452" y="52315"/>
                    <a:pt x="25186" y="51648"/>
                  </a:cubicBezTo>
                  <a:cubicBezTo>
                    <a:pt x="29856" y="49746"/>
                    <a:pt x="34759" y="46477"/>
                    <a:pt x="37328" y="42908"/>
                  </a:cubicBezTo>
                  <a:cubicBezTo>
                    <a:pt x="40230" y="39072"/>
                    <a:pt x="39996" y="33535"/>
                    <a:pt x="37127" y="31200"/>
                  </a:cubicBezTo>
                  <a:cubicBezTo>
                    <a:pt x="37661" y="29799"/>
                    <a:pt x="38195" y="28331"/>
                    <a:pt x="38729" y="26797"/>
                  </a:cubicBezTo>
                  <a:cubicBezTo>
                    <a:pt x="39948" y="23335"/>
                    <a:pt x="49899" y="1"/>
                    <a:pt x="41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6"/>
            <p:cNvSpPr/>
            <p:nvPr/>
          </p:nvSpPr>
          <p:spPr>
            <a:xfrm>
              <a:off x="2978975" y="2838825"/>
              <a:ext cx="143450" cy="158825"/>
            </a:xfrm>
            <a:custGeom>
              <a:avLst/>
              <a:gdLst/>
              <a:ahLst/>
              <a:cxnLst/>
              <a:rect l="l" t="t" r="r" b="b"/>
              <a:pathLst>
                <a:path w="5738" h="6353" extrusionOk="0">
                  <a:moveTo>
                    <a:pt x="3303" y="0"/>
                  </a:moveTo>
                  <a:cubicBezTo>
                    <a:pt x="2384" y="0"/>
                    <a:pt x="1660" y="709"/>
                    <a:pt x="1234" y="1481"/>
                  </a:cubicBezTo>
                  <a:cubicBezTo>
                    <a:pt x="734" y="2315"/>
                    <a:pt x="0" y="4083"/>
                    <a:pt x="334" y="4750"/>
                  </a:cubicBezTo>
                  <a:cubicBezTo>
                    <a:pt x="789" y="5725"/>
                    <a:pt x="2576" y="6352"/>
                    <a:pt x="3654" y="6352"/>
                  </a:cubicBezTo>
                  <a:cubicBezTo>
                    <a:pt x="3682" y="6352"/>
                    <a:pt x="3709" y="6352"/>
                    <a:pt x="3736" y="6351"/>
                  </a:cubicBezTo>
                  <a:cubicBezTo>
                    <a:pt x="4170" y="6351"/>
                    <a:pt x="4470" y="6284"/>
                    <a:pt x="4703" y="6084"/>
                  </a:cubicBezTo>
                  <a:cubicBezTo>
                    <a:pt x="5204" y="5651"/>
                    <a:pt x="5404" y="4416"/>
                    <a:pt x="5471" y="3716"/>
                  </a:cubicBezTo>
                  <a:cubicBezTo>
                    <a:pt x="5604" y="2382"/>
                    <a:pt x="5738" y="814"/>
                    <a:pt x="4036" y="147"/>
                  </a:cubicBezTo>
                  <a:cubicBezTo>
                    <a:pt x="3781" y="46"/>
                    <a:pt x="3536" y="0"/>
                    <a:pt x="3303" y="0"/>
                  </a:cubicBezTo>
                  <a:close/>
                </a:path>
              </a:pathLst>
            </a:custGeom>
            <a:solidFill>
              <a:srgbClr val="FF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6"/>
            <p:cNvSpPr/>
            <p:nvPr/>
          </p:nvSpPr>
          <p:spPr>
            <a:xfrm>
              <a:off x="2987300" y="2943550"/>
              <a:ext cx="113450" cy="54100"/>
            </a:xfrm>
            <a:custGeom>
              <a:avLst/>
              <a:gdLst/>
              <a:ahLst/>
              <a:cxnLst/>
              <a:rect l="l" t="t" r="r" b="b"/>
              <a:pathLst>
                <a:path w="4538" h="2164" extrusionOk="0">
                  <a:moveTo>
                    <a:pt x="1165" y="1"/>
                  </a:moveTo>
                  <a:cubicBezTo>
                    <a:pt x="660" y="1"/>
                    <a:pt x="206" y="151"/>
                    <a:pt x="1" y="594"/>
                  </a:cubicBezTo>
                  <a:cubicBezTo>
                    <a:pt x="488" y="1537"/>
                    <a:pt x="2276" y="2163"/>
                    <a:pt x="3324" y="2163"/>
                  </a:cubicBezTo>
                  <a:cubicBezTo>
                    <a:pt x="3351" y="2163"/>
                    <a:pt x="3377" y="2163"/>
                    <a:pt x="3403" y="2162"/>
                  </a:cubicBezTo>
                  <a:cubicBezTo>
                    <a:pt x="3837" y="2162"/>
                    <a:pt x="4137" y="2095"/>
                    <a:pt x="4370" y="1895"/>
                  </a:cubicBezTo>
                  <a:cubicBezTo>
                    <a:pt x="4437" y="1828"/>
                    <a:pt x="4471" y="1762"/>
                    <a:pt x="4537" y="1695"/>
                  </a:cubicBezTo>
                  <a:cubicBezTo>
                    <a:pt x="4104" y="1128"/>
                    <a:pt x="3436" y="661"/>
                    <a:pt x="2769" y="361"/>
                  </a:cubicBezTo>
                  <a:cubicBezTo>
                    <a:pt x="2349" y="185"/>
                    <a:pt x="1725" y="1"/>
                    <a:pt x="1165" y="1"/>
                  </a:cubicBezTo>
                  <a:close/>
                </a:path>
              </a:pathLst>
            </a:custGeom>
            <a:solidFill>
              <a:srgbClr val="FF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1" name="Google Shape;1131;p46"/>
          <p:cNvSpPr/>
          <p:nvPr/>
        </p:nvSpPr>
        <p:spPr>
          <a:xfrm>
            <a:off x="1833022" y="2038700"/>
            <a:ext cx="354407" cy="457202"/>
          </a:xfrm>
          <a:custGeom>
            <a:avLst/>
            <a:gdLst/>
            <a:ahLst/>
            <a:cxnLst/>
            <a:rect l="l" t="t" r="r" b="b"/>
            <a:pathLst>
              <a:path w="159643" h="208768" extrusionOk="0">
                <a:moveTo>
                  <a:pt x="79822" y="12232"/>
                </a:moveTo>
                <a:cubicBezTo>
                  <a:pt x="105069" y="12232"/>
                  <a:pt x="125620" y="32783"/>
                  <a:pt x="125620" y="58031"/>
                </a:cubicBezTo>
                <a:cubicBezTo>
                  <a:pt x="125620" y="83279"/>
                  <a:pt x="105069" y="103829"/>
                  <a:pt x="79822" y="103829"/>
                </a:cubicBezTo>
                <a:cubicBezTo>
                  <a:pt x="54574" y="103829"/>
                  <a:pt x="34023" y="83279"/>
                  <a:pt x="34023" y="58031"/>
                </a:cubicBezTo>
                <a:cubicBezTo>
                  <a:pt x="34023" y="32783"/>
                  <a:pt x="54574" y="12232"/>
                  <a:pt x="79822" y="12232"/>
                </a:cubicBezTo>
                <a:close/>
                <a:moveTo>
                  <a:pt x="23715" y="144832"/>
                </a:moveTo>
                <a:cubicBezTo>
                  <a:pt x="30044" y="144832"/>
                  <a:pt x="35198" y="149986"/>
                  <a:pt x="35198" y="156314"/>
                </a:cubicBezTo>
                <a:cubicBezTo>
                  <a:pt x="35198" y="162643"/>
                  <a:pt x="30044" y="167764"/>
                  <a:pt x="23715" y="167764"/>
                </a:cubicBezTo>
                <a:lnTo>
                  <a:pt x="12233" y="167764"/>
                </a:lnTo>
                <a:lnTo>
                  <a:pt x="12233" y="144832"/>
                </a:lnTo>
                <a:close/>
                <a:moveTo>
                  <a:pt x="142484" y="116061"/>
                </a:moveTo>
                <a:cubicBezTo>
                  <a:pt x="145192" y="116061"/>
                  <a:pt x="147410" y="118280"/>
                  <a:pt x="147410" y="120987"/>
                </a:cubicBezTo>
                <a:lnTo>
                  <a:pt x="147410" y="191609"/>
                </a:lnTo>
                <a:cubicBezTo>
                  <a:pt x="147410" y="194317"/>
                  <a:pt x="145192" y="196535"/>
                  <a:pt x="142484" y="196535"/>
                </a:cubicBezTo>
                <a:lnTo>
                  <a:pt x="17159" y="196535"/>
                </a:lnTo>
                <a:cubicBezTo>
                  <a:pt x="14451" y="196535"/>
                  <a:pt x="12233" y="194317"/>
                  <a:pt x="12233" y="191609"/>
                </a:cubicBezTo>
                <a:lnTo>
                  <a:pt x="12233" y="179996"/>
                </a:lnTo>
                <a:lnTo>
                  <a:pt x="23715" y="179996"/>
                </a:lnTo>
                <a:cubicBezTo>
                  <a:pt x="36796" y="179996"/>
                  <a:pt x="47430" y="169362"/>
                  <a:pt x="47430" y="156314"/>
                </a:cubicBezTo>
                <a:cubicBezTo>
                  <a:pt x="47430" y="143234"/>
                  <a:pt x="36796" y="132600"/>
                  <a:pt x="23715" y="132600"/>
                </a:cubicBezTo>
                <a:lnTo>
                  <a:pt x="12233" y="132600"/>
                </a:lnTo>
                <a:lnTo>
                  <a:pt x="12233" y="120987"/>
                </a:lnTo>
                <a:cubicBezTo>
                  <a:pt x="12233" y="118280"/>
                  <a:pt x="14451" y="116061"/>
                  <a:pt x="17159" y="116061"/>
                </a:cubicBezTo>
                <a:close/>
                <a:moveTo>
                  <a:pt x="79822" y="0"/>
                </a:moveTo>
                <a:cubicBezTo>
                  <a:pt x="47821" y="0"/>
                  <a:pt x="21791" y="26031"/>
                  <a:pt x="21791" y="58031"/>
                </a:cubicBezTo>
                <a:cubicBezTo>
                  <a:pt x="21791" y="76624"/>
                  <a:pt x="30566" y="93195"/>
                  <a:pt x="44233" y="103829"/>
                </a:cubicBezTo>
                <a:lnTo>
                  <a:pt x="17159" y="103829"/>
                </a:lnTo>
                <a:cubicBezTo>
                  <a:pt x="7699" y="103829"/>
                  <a:pt x="1" y="111527"/>
                  <a:pt x="1" y="120987"/>
                </a:cubicBezTo>
                <a:lnTo>
                  <a:pt x="1" y="191609"/>
                </a:lnTo>
                <a:cubicBezTo>
                  <a:pt x="1" y="201069"/>
                  <a:pt x="7699" y="208767"/>
                  <a:pt x="17159" y="208767"/>
                </a:cubicBezTo>
                <a:lnTo>
                  <a:pt x="142484" y="208767"/>
                </a:lnTo>
                <a:cubicBezTo>
                  <a:pt x="151944" y="208767"/>
                  <a:pt x="159642" y="201069"/>
                  <a:pt x="159642" y="191609"/>
                </a:cubicBezTo>
                <a:lnTo>
                  <a:pt x="159642" y="120987"/>
                </a:lnTo>
                <a:cubicBezTo>
                  <a:pt x="159642" y="111527"/>
                  <a:pt x="151944" y="103829"/>
                  <a:pt x="142484" y="103829"/>
                </a:cubicBezTo>
                <a:lnTo>
                  <a:pt x="115410" y="103829"/>
                </a:lnTo>
                <a:cubicBezTo>
                  <a:pt x="129078" y="93228"/>
                  <a:pt x="137852" y="76624"/>
                  <a:pt x="137852" y="58031"/>
                </a:cubicBezTo>
                <a:cubicBezTo>
                  <a:pt x="137852" y="26031"/>
                  <a:pt x="111822" y="0"/>
                  <a:pt x="798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2" name="Google Shape;1132;p46"/>
          <p:cNvGrpSpPr/>
          <p:nvPr/>
        </p:nvGrpSpPr>
        <p:grpSpPr>
          <a:xfrm>
            <a:off x="6994837" y="2038700"/>
            <a:ext cx="277896" cy="457202"/>
            <a:chOff x="2214050" y="238125"/>
            <a:chExt cx="3172325" cy="5219200"/>
          </a:xfrm>
        </p:grpSpPr>
        <p:sp>
          <p:nvSpPr>
            <p:cNvPr id="1133" name="Google Shape;1133;p46"/>
            <p:cNvSpPr/>
            <p:nvPr/>
          </p:nvSpPr>
          <p:spPr>
            <a:xfrm>
              <a:off x="2214050" y="238125"/>
              <a:ext cx="3172325" cy="5219200"/>
            </a:xfrm>
            <a:custGeom>
              <a:avLst/>
              <a:gdLst/>
              <a:ahLst/>
              <a:cxnLst/>
              <a:rect l="l" t="t" r="r" b="b"/>
              <a:pathLst>
                <a:path w="126893" h="208768" extrusionOk="0">
                  <a:moveTo>
                    <a:pt x="108429" y="12232"/>
                  </a:moveTo>
                  <a:cubicBezTo>
                    <a:pt x="111887" y="12232"/>
                    <a:pt x="114660" y="15038"/>
                    <a:pt x="114660" y="18463"/>
                  </a:cubicBezTo>
                  <a:lnTo>
                    <a:pt x="114660" y="147344"/>
                  </a:lnTo>
                  <a:lnTo>
                    <a:pt x="12233" y="147344"/>
                  </a:lnTo>
                  <a:lnTo>
                    <a:pt x="12233" y="18463"/>
                  </a:lnTo>
                  <a:cubicBezTo>
                    <a:pt x="12233" y="15038"/>
                    <a:pt x="15006" y="12232"/>
                    <a:pt x="18464" y="12232"/>
                  </a:cubicBezTo>
                  <a:close/>
                  <a:moveTo>
                    <a:pt x="114660" y="159576"/>
                  </a:moveTo>
                  <a:lnTo>
                    <a:pt x="114660" y="190304"/>
                  </a:lnTo>
                  <a:cubicBezTo>
                    <a:pt x="114660" y="193729"/>
                    <a:pt x="111887" y="196535"/>
                    <a:pt x="108429" y="196535"/>
                  </a:cubicBezTo>
                  <a:lnTo>
                    <a:pt x="18464" y="196535"/>
                  </a:lnTo>
                  <a:cubicBezTo>
                    <a:pt x="15006" y="196535"/>
                    <a:pt x="12233" y="193729"/>
                    <a:pt x="12233" y="190304"/>
                  </a:cubicBezTo>
                  <a:lnTo>
                    <a:pt x="12233" y="159576"/>
                  </a:lnTo>
                  <a:close/>
                  <a:moveTo>
                    <a:pt x="18464" y="0"/>
                  </a:moveTo>
                  <a:cubicBezTo>
                    <a:pt x="8286" y="0"/>
                    <a:pt x="1" y="8285"/>
                    <a:pt x="1" y="18463"/>
                  </a:cubicBezTo>
                  <a:lnTo>
                    <a:pt x="1" y="190304"/>
                  </a:lnTo>
                  <a:cubicBezTo>
                    <a:pt x="1" y="200482"/>
                    <a:pt x="8286" y="208767"/>
                    <a:pt x="18464" y="208767"/>
                  </a:cubicBezTo>
                  <a:lnTo>
                    <a:pt x="108429" y="208767"/>
                  </a:lnTo>
                  <a:cubicBezTo>
                    <a:pt x="118607" y="208767"/>
                    <a:pt x="126892" y="200482"/>
                    <a:pt x="126892" y="190304"/>
                  </a:cubicBezTo>
                  <a:lnTo>
                    <a:pt x="126892" y="18463"/>
                  </a:lnTo>
                  <a:cubicBezTo>
                    <a:pt x="126892" y="8285"/>
                    <a:pt x="118607" y="0"/>
                    <a:pt x="108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6"/>
            <p:cNvSpPr/>
            <p:nvPr/>
          </p:nvSpPr>
          <p:spPr>
            <a:xfrm>
              <a:off x="3340250" y="4536600"/>
              <a:ext cx="919925" cy="305825"/>
            </a:xfrm>
            <a:custGeom>
              <a:avLst/>
              <a:gdLst/>
              <a:ahLst/>
              <a:cxnLst/>
              <a:rect l="l" t="t" r="r" b="b"/>
              <a:pathLst>
                <a:path w="36797" h="12233" extrusionOk="0">
                  <a:moveTo>
                    <a:pt x="6101" y="0"/>
                  </a:moveTo>
                  <a:cubicBezTo>
                    <a:pt x="2741" y="0"/>
                    <a:pt x="1" y="2740"/>
                    <a:pt x="1" y="6133"/>
                  </a:cubicBezTo>
                  <a:cubicBezTo>
                    <a:pt x="1" y="9493"/>
                    <a:pt x="2741" y="12233"/>
                    <a:pt x="6101" y="12233"/>
                  </a:cubicBezTo>
                  <a:lnTo>
                    <a:pt x="30696" y="12233"/>
                  </a:lnTo>
                  <a:cubicBezTo>
                    <a:pt x="34056" y="12233"/>
                    <a:pt x="36796" y="9493"/>
                    <a:pt x="36796" y="6133"/>
                  </a:cubicBezTo>
                  <a:cubicBezTo>
                    <a:pt x="36796" y="2740"/>
                    <a:pt x="34056" y="0"/>
                    <a:pt x="306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6" name="Google Shape;1136;p46"/>
          <p:cNvGrpSpPr/>
          <p:nvPr/>
        </p:nvGrpSpPr>
        <p:grpSpPr>
          <a:xfrm>
            <a:off x="4397389" y="1300963"/>
            <a:ext cx="349219" cy="457202"/>
            <a:chOff x="1804675" y="238125"/>
            <a:chExt cx="3991075" cy="5219200"/>
          </a:xfrm>
        </p:grpSpPr>
        <p:sp>
          <p:nvSpPr>
            <p:cNvPr id="1137" name="Google Shape;1137;p46"/>
            <p:cNvSpPr/>
            <p:nvPr/>
          </p:nvSpPr>
          <p:spPr>
            <a:xfrm>
              <a:off x="1804675" y="238125"/>
              <a:ext cx="3991075" cy="5219200"/>
            </a:xfrm>
            <a:custGeom>
              <a:avLst/>
              <a:gdLst/>
              <a:ahLst/>
              <a:cxnLst/>
              <a:rect l="l" t="t" r="r" b="b"/>
              <a:pathLst>
                <a:path w="159643" h="208768" extrusionOk="0">
                  <a:moveTo>
                    <a:pt x="134884" y="12232"/>
                  </a:moveTo>
                  <a:cubicBezTo>
                    <a:pt x="141799" y="12232"/>
                    <a:pt x="147410" y="17843"/>
                    <a:pt x="147410" y="24758"/>
                  </a:cubicBezTo>
                  <a:lnTo>
                    <a:pt x="147410" y="184009"/>
                  </a:lnTo>
                  <a:cubicBezTo>
                    <a:pt x="147410" y="190924"/>
                    <a:pt x="141799" y="196535"/>
                    <a:pt x="134884" y="196535"/>
                  </a:cubicBezTo>
                  <a:lnTo>
                    <a:pt x="24759" y="196535"/>
                  </a:lnTo>
                  <a:cubicBezTo>
                    <a:pt x="17844" y="196535"/>
                    <a:pt x="12233" y="190924"/>
                    <a:pt x="12233" y="184009"/>
                  </a:cubicBezTo>
                  <a:lnTo>
                    <a:pt x="12233" y="24758"/>
                  </a:lnTo>
                  <a:cubicBezTo>
                    <a:pt x="12233" y="17843"/>
                    <a:pt x="17844" y="12232"/>
                    <a:pt x="24759" y="12232"/>
                  </a:cubicBezTo>
                  <a:close/>
                  <a:moveTo>
                    <a:pt x="24759" y="0"/>
                  </a:moveTo>
                  <a:cubicBezTo>
                    <a:pt x="11124" y="0"/>
                    <a:pt x="1" y="11123"/>
                    <a:pt x="1" y="24758"/>
                  </a:cubicBezTo>
                  <a:lnTo>
                    <a:pt x="1" y="184009"/>
                  </a:lnTo>
                  <a:cubicBezTo>
                    <a:pt x="1" y="197644"/>
                    <a:pt x="11124" y="208767"/>
                    <a:pt x="24759" y="208767"/>
                  </a:cubicBezTo>
                  <a:lnTo>
                    <a:pt x="134884" y="208767"/>
                  </a:lnTo>
                  <a:cubicBezTo>
                    <a:pt x="148519" y="208767"/>
                    <a:pt x="159642" y="197644"/>
                    <a:pt x="159642" y="184009"/>
                  </a:cubicBezTo>
                  <a:lnTo>
                    <a:pt x="159642" y="24758"/>
                  </a:lnTo>
                  <a:cubicBezTo>
                    <a:pt x="159642" y="11123"/>
                    <a:pt x="148519" y="0"/>
                    <a:pt x="134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6"/>
            <p:cNvSpPr/>
            <p:nvPr/>
          </p:nvSpPr>
          <p:spPr>
            <a:xfrm>
              <a:off x="2418750" y="852175"/>
              <a:ext cx="2762925" cy="3377000"/>
            </a:xfrm>
            <a:custGeom>
              <a:avLst/>
              <a:gdLst/>
              <a:ahLst/>
              <a:cxnLst/>
              <a:rect l="l" t="t" r="r" b="b"/>
              <a:pathLst>
                <a:path w="110517" h="135080" extrusionOk="0">
                  <a:moveTo>
                    <a:pt x="98284" y="12233"/>
                  </a:moveTo>
                  <a:lnTo>
                    <a:pt x="98284" y="122847"/>
                  </a:lnTo>
                  <a:lnTo>
                    <a:pt x="12233" y="122847"/>
                  </a:lnTo>
                  <a:lnTo>
                    <a:pt x="12233" y="12233"/>
                  </a:lnTo>
                  <a:close/>
                  <a:moveTo>
                    <a:pt x="6133" y="1"/>
                  </a:moveTo>
                  <a:cubicBezTo>
                    <a:pt x="2741" y="1"/>
                    <a:pt x="1" y="2741"/>
                    <a:pt x="1" y="6133"/>
                  </a:cubicBezTo>
                  <a:lnTo>
                    <a:pt x="1" y="128947"/>
                  </a:lnTo>
                  <a:cubicBezTo>
                    <a:pt x="1" y="132340"/>
                    <a:pt x="2741" y="135080"/>
                    <a:pt x="6133" y="135080"/>
                  </a:cubicBezTo>
                  <a:lnTo>
                    <a:pt x="104384" y="135080"/>
                  </a:lnTo>
                  <a:cubicBezTo>
                    <a:pt x="107777" y="135080"/>
                    <a:pt x="110517" y="132340"/>
                    <a:pt x="110517" y="128947"/>
                  </a:cubicBezTo>
                  <a:lnTo>
                    <a:pt x="110517" y="6133"/>
                  </a:lnTo>
                  <a:cubicBezTo>
                    <a:pt x="110517" y="2741"/>
                    <a:pt x="107777" y="1"/>
                    <a:pt x="104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6"/>
            <p:cNvSpPr/>
            <p:nvPr/>
          </p:nvSpPr>
          <p:spPr>
            <a:xfrm>
              <a:off x="3340250" y="4537400"/>
              <a:ext cx="919925" cy="305850"/>
            </a:xfrm>
            <a:custGeom>
              <a:avLst/>
              <a:gdLst/>
              <a:ahLst/>
              <a:cxnLst/>
              <a:rect l="l" t="t" r="r" b="b"/>
              <a:pathLst>
                <a:path w="36797" h="12234" extrusionOk="0">
                  <a:moveTo>
                    <a:pt x="6101" y="1"/>
                  </a:moveTo>
                  <a:cubicBezTo>
                    <a:pt x="2741" y="1"/>
                    <a:pt x="1" y="2741"/>
                    <a:pt x="1" y="6101"/>
                  </a:cubicBezTo>
                  <a:cubicBezTo>
                    <a:pt x="1" y="9493"/>
                    <a:pt x="2741" y="12233"/>
                    <a:pt x="6101" y="12233"/>
                  </a:cubicBezTo>
                  <a:lnTo>
                    <a:pt x="30696" y="12233"/>
                  </a:lnTo>
                  <a:cubicBezTo>
                    <a:pt x="34056" y="12233"/>
                    <a:pt x="36796" y="9493"/>
                    <a:pt x="36796" y="6101"/>
                  </a:cubicBezTo>
                  <a:cubicBezTo>
                    <a:pt x="36796" y="2741"/>
                    <a:pt x="34056" y="1"/>
                    <a:pt x="30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788;p41">
            <a:extLst>
              <a:ext uri="{FF2B5EF4-FFF2-40B4-BE49-F238E27FC236}">
                <a16:creationId xmlns:a16="http://schemas.microsoft.com/office/drawing/2014/main" id="{983BADCC-CCCC-4F9B-B6EF-3B7682B91F86}"/>
              </a:ext>
            </a:extLst>
          </p:cNvPr>
          <p:cNvSpPr txBox="1">
            <a:spLocks/>
          </p:cNvSpPr>
          <p:nvPr/>
        </p:nvSpPr>
        <p:spPr>
          <a:xfrm>
            <a:off x="336887" y="125441"/>
            <a:ext cx="2130151" cy="50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100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ID" sz="2800" dirty="0" err="1">
                <a:solidFill>
                  <a:schemeClr val="accent1">
                    <a:lumMod val="75000"/>
                  </a:schemeClr>
                </a:solidFill>
              </a:rPr>
              <a:t>Inovasi</a:t>
            </a:r>
            <a:endParaRPr lang="en-ID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Google Shape;788;p41">
            <a:extLst>
              <a:ext uri="{FF2B5EF4-FFF2-40B4-BE49-F238E27FC236}">
                <a16:creationId xmlns:a16="http://schemas.microsoft.com/office/drawing/2014/main" id="{891D6F31-040B-4774-9413-FEF080E327C6}"/>
              </a:ext>
            </a:extLst>
          </p:cNvPr>
          <p:cNvSpPr txBox="1">
            <a:spLocks/>
          </p:cNvSpPr>
          <p:nvPr/>
        </p:nvSpPr>
        <p:spPr>
          <a:xfrm>
            <a:off x="0" y="125441"/>
            <a:ext cx="336887" cy="50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100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3</a:t>
            </a:r>
            <a:endParaRPr lang="en-ID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D5F89812-9FC4-462F-A17E-12CB3EA23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638" y="4299449"/>
            <a:ext cx="947362" cy="94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80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8" name="Google Shape;958;p44"/>
          <p:cNvGrpSpPr/>
          <p:nvPr/>
        </p:nvGrpSpPr>
        <p:grpSpPr>
          <a:xfrm>
            <a:off x="4419737" y="991300"/>
            <a:ext cx="3687577" cy="3532764"/>
            <a:chOff x="4419737" y="991300"/>
            <a:chExt cx="3687577" cy="3532764"/>
          </a:xfrm>
        </p:grpSpPr>
        <p:sp>
          <p:nvSpPr>
            <p:cNvPr id="959" name="Google Shape;959;p44"/>
            <p:cNvSpPr/>
            <p:nvPr/>
          </p:nvSpPr>
          <p:spPr>
            <a:xfrm>
              <a:off x="5505552" y="4180168"/>
              <a:ext cx="1347595" cy="171425"/>
            </a:xfrm>
            <a:custGeom>
              <a:avLst/>
              <a:gdLst/>
              <a:ahLst/>
              <a:cxnLst/>
              <a:rect l="l" t="t" r="r" b="b"/>
              <a:pathLst>
                <a:path w="39911" h="5077" extrusionOk="0">
                  <a:moveTo>
                    <a:pt x="1" y="0"/>
                  </a:moveTo>
                  <a:lnTo>
                    <a:pt x="1" y="5076"/>
                  </a:lnTo>
                  <a:lnTo>
                    <a:pt x="39910" y="5076"/>
                  </a:lnTo>
                  <a:lnTo>
                    <a:pt x="3991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4"/>
            <p:cNvSpPr/>
            <p:nvPr/>
          </p:nvSpPr>
          <p:spPr>
            <a:xfrm>
              <a:off x="5645136" y="4180168"/>
              <a:ext cx="256614" cy="171425"/>
            </a:xfrm>
            <a:custGeom>
              <a:avLst/>
              <a:gdLst/>
              <a:ahLst/>
              <a:cxnLst/>
              <a:rect l="l" t="t" r="r" b="b"/>
              <a:pathLst>
                <a:path w="7600" h="5077" extrusionOk="0">
                  <a:moveTo>
                    <a:pt x="1" y="0"/>
                  </a:moveTo>
                  <a:lnTo>
                    <a:pt x="1" y="5076"/>
                  </a:lnTo>
                  <a:lnTo>
                    <a:pt x="7600" y="5076"/>
                  </a:lnTo>
                  <a:lnTo>
                    <a:pt x="7600" y="0"/>
                  </a:lnTo>
                  <a:close/>
                </a:path>
              </a:pathLst>
            </a:custGeom>
            <a:solidFill>
              <a:srgbClr val="D7A350"/>
            </a:solidFill>
            <a:ln w="9525" cap="flat" cmpd="sng">
              <a:solidFill>
                <a:srgbClr val="D7A3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4"/>
            <p:cNvSpPr/>
            <p:nvPr/>
          </p:nvSpPr>
          <p:spPr>
            <a:xfrm>
              <a:off x="6505198" y="4180168"/>
              <a:ext cx="187835" cy="171425"/>
            </a:xfrm>
            <a:custGeom>
              <a:avLst/>
              <a:gdLst/>
              <a:ahLst/>
              <a:cxnLst/>
              <a:rect l="l" t="t" r="r" b="b"/>
              <a:pathLst>
                <a:path w="5563" h="5077" extrusionOk="0">
                  <a:moveTo>
                    <a:pt x="0" y="0"/>
                  </a:moveTo>
                  <a:lnTo>
                    <a:pt x="0" y="5076"/>
                  </a:lnTo>
                  <a:lnTo>
                    <a:pt x="5563" y="5076"/>
                  </a:lnTo>
                  <a:lnTo>
                    <a:pt x="5563" y="0"/>
                  </a:lnTo>
                  <a:close/>
                </a:path>
              </a:pathLst>
            </a:custGeom>
            <a:solidFill>
              <a:srgbClr val="E8B15A"/>
            </a:solidFill>
            <a:ln w="9525" cap="flat" cmpd="sng">
              <a:solidFill>
                <a:srgbClr val="E8B1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4"/>
            <p:cNvSpPr/>
            <p:nvPr/>
          </p:nvSpPr>
          <p:spPr>
            <a:xfrm>
              <a:off x="5505552" y="3838399"/>
              <a:ext cx="1347595" cy="171425"/>
            </a:xfrm>
            <a:custGeom>
              <a:avLst/>
              <a:gdLst/>
              <a:ahLst/>
              <a:cxnLst/>
              <a:rect l="l" t="t" r="r" b="b"/>
              <a:pathLst>
                <a:path w="39911" h="5077" extrusionOk="0">
                  <a:moveTo>
                    <a:pt x="1" y="0"/>
                  </a:moveTo>
                  <a:lnTo>
                    <a:pt x="1" y="5076"/>
                  </a:lnTo>
                  <a:lnTo>
                    <a:pt x="39910" y="5076"/>
                  </a:lnTo>
                  <a:lnTo>
                    <a:pt x="399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4"/>
            <p:cNvSpPr/>
            <p:nvPr/>
          </p:nvSpPr>
          <p:spPr>
            <a:xfrm>
              <a:off x="5645136" y="3838399"/>
              <a:ext cx="256614" cy="171425"/>
            </a:xfrm>
            <a:custGeom>
              <a:avLst/>
              <a:gdLst/>
              <a:ahLst/>
              <a:cxnLst/>
              <a:rect l="l" t="t" r="r" b="b"/>
              <a:pathLst>
                <a:path w="7600" h="5077" extrusionOk="0">
                  <a:moveTo>
                    <a:pt x="1" y="0"/>
                  </a:moveTo>
                  <a:lnTo>
                    <a:pt x="1" y="5076"/>
                  </a:lnTo>
                  <a:lnTo>
                    <a:pt x="7600" y="5076"/>
                  </a:lnTo>
                  <a:lnTo>
                    <a:pt x="7600" y="0"/>
                  </a:lnTo>
                  <a:close/>
                </a:path>
              </a:pathLst>
            </a:custGeom>
            <a:solidFill>
              <a:srgbClr val="D7A350"/>
            </a:solidFill>
            <a:ln w="9525" cap="flat" cmpd="sng">
              <a:solidFill>
                <a:srgbClr val="D7A3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4"/>
            <p:cNvSpPr/>
            <p:nvPr/>
          </p:nvSpPr>
          <p:spPr>
            <a:xfrm>
              <a:off x="6505198" y="3838399"/>
              <a:ext cx="187835" cy="171425"/>
            </a:xfrm>
            <a:custGeom>
              <a:avLst/>
              <a:gdLst/>
              <a:ahLst/>
              <a:cxnLst/>
              <a:rect l="l" t="t" r="r" b="b"/>
              <a:pathLst>
                <a:path w="5563" h="5077" extrusionOk="0">
                  <a:moveTo>
                    <a:pt x="0" y="0"/>
                  </a:moveTo>
                  <a:lnTo>
                    <a:pt x="0" y="5076"/>
                  </a:lnTo>
                  <a:lnTo>
                    <a:pt x="5563" y="5076"/>
                  </a:lnTo>
                  <a:lnTo>
                    <a:pt x="5563" y="0"/>
                  </a:lnTo>
                  <a:close/>
                </a:path>
              </a:pathLst>
            </a:custGeom>
            <a:solidFill>
              <a:srgbClr val="E8B15A"/>
            </a:solidFill>
            <a:ln w="9525" cap="flat" cmpd="sng">
              <a:solidFill>
                <a:srgbClr val="E8B1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4"/>
            <p:cNvSpPr/>
            <p:nvPr/>
          </p:nvSpPr>
          <p:spPr>
            <a:xfrm>
              <a:off x="5505552" y="3325238"/>
              <a:ext cx="1347595" cy="171425"/>
            </a:xfrm>
            <a:custGeom>
              <a:avLst/>
              <a:gdLst/>
              <a:ahLst/>
              <a:cxnLst/>
              <a:rect l="l" t="t" r="r" b="b"/>
              <a:pathLst>
                <a:path w="39911" h="5077" extrusionOk="0">
                  <a:moveTo>
                    <a:pt x="1" y="1"/>
                  </a:moveTo>
                  <a:lnTo>
                    <a:pt x="1" y="5077"/>
                  </a:lnTo>
                  <a:lnTo>
                    <a:pt x="39910" y="5077"/>
                  </a:lnTo>
                  <a:lnTo>
                    <a:pt x="3991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4"/>
            <p:cNvSpPr/>
            <p:nvPr/>
          </p:nvSpPr>
          <p:spPr>
            <a:xfrm>
              <a:off x="5645136" y="3325238"/>
              <a:ext cx="256614" cy="171425"/>
            </a:xfrm>
            <a:custGeom>
              <a:avLst/>
              <a:gdLst/>
              <a:ahLst/>
              <a:cxnLst/>
              <a:rect l="l" t="t" r="r" b="b"/>
              <a:pathLst>
                <a:path w="7600" h="5077" extrusionOk="0">
                  <a:moveTo>
                    <a:pt x="1" y="1"/>
                  </a:moveTo>
                  <a:lnTo>
                    <a:pt x="1" y="5077"/>
                  </a:lnTo>
                  <a:lnTo>
                    <a:pt x="7600" y="5077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D7A350"/>
            </a:solidFill>
            <a:ln w="9525" cap="flat" cmpd="sng">
              <a:solidFill>
                <a:srgbClr val="D7A3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4"/>
            <p:cNvSpPr/>
            <p:nvPr/>
          </p:nvSpPr>
          <p:spPr>
            <a:xfrm>
              <a:off x="6505198" y="3325238"/>
              <a:ext cx="187835" cy="171425"/>
            </a:xfrm>
            <a:custGeom>
              <a:avLst/>
              <a:gdLst/>
              <a:ahLst/>
              <a:cxnLst/>
              <a:rect l="l" t="t" r="r" b="b"/>
              <a:pathLst>
                <a:path w="5563" h="5077" extrusionOk="0">
                  <a:moveTo>
                    <a:pt x="0" y="1"/>
                  </a:moveTo>
                  <a:lnTo>
                    <a:pt x="0" y="5077"/>
                  </a:lnTo>
                  <a:lnTo>
                    <a:pt x="5563" y="5077"/>
                  </a:lnTo>
                  <a:lnTo>
                    <a:pt x="5563" y="1"/>
                  </a:lnTo>
                  <a:close/>
                </a:path>
              </a:pathLst>
            </a:custGeom>
            <a:solidFill>
              <a:srgbClr val="E8B15A"/>
            </a:solidFill>
            <a:ln w="9525" cap="flat" cmpd="sng">
              <a:solidFill>
                <a:srgbClr val="E8B1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4"/>
            <p:cNvSpPr/>
            <p:nvPr/>
          </p:nvSpPr>
          <p:spPr>
            <a:xfrm>
              <a:off x="5665665" y="4351559"/>
              <a:ext cx="1348608" cy="171425"/>
            </a:xfrm>
            <a:custGeom>
              <a:avLst/>
              <a:gdLst/>
              <a:ahLst/>
              <a:cxnLst/>
              <a:rect l="l" t="t" r="r" b="b"/>
              <a:pathLst>
                <a:path w="39941" h="5077" extrusionOk="0">
                  <a:moveTo>
                    <a:pt x="1" y="0"/>
                  </a:moveTo>
                  <a:lnTo>
                    <a:pt x="1" y="5076"/>
                  </a:lnTo>
                  <a:lnTo>
                    <a:pt x="39941" y="5076"/>
                  </a:lnTo>
                  <a:lnTo>
                    <a:pt x="3994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4"/>
            <p:cNvSpPr/>
            <p:nvPr/>
          </p:nvSpPr>
          <p:spPr>
            <a:xfrm>
              <a:off x="5805250" y="4351559"/>
              <a:ext cx="256614" cy="171425"/>
            </a:xfrm>
            <a:custGeom>
              <a:avLst/>
              <a:gdLst/>
              <a:ahLst/>
              <a:cxnLst/>
              <a:rect l="l" t="t" r="r" b="b"/>
              <a:pathLst>
                <a:path w="7600" h="5077" extrusionOk="0">
                  <a:moveTo>
                    <a:pt x="0" y="0"/>
                  </a:moveTo>
                  <a:lnTo>
                    <a:pt x="0" y="5076"/>
                  </a:lnTo>
                  <a:lnTo>
                    <a:pt x="7599" y="5076"/>
                  </a:lnTo>
                  <a:lnTo>
                    <a:pt x="7599" y="0"/>
                  </a:lnTo>
                  <a:close/>
                </a:path>
              </a:pathLst>
            </a:custGeom>
            <a:solidFill>
              <a:srgbClr val="D7A350"/>
            </a:solidFill>
            <a:ln w="9525" cap="flat" cmpd="sng">
              <a:solidFill>
                <a:srgbClr val="D7A3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4"/>
            <p:cNvSpPr/>
            <p:nvPr/>
          </p:nvSpPr>
          <p:spPr>
            <a:xfrm>
              <a:off x="6665312" y="4351559"/>
              <a:ext cx="187835" cy="171425"/>
            </a:xfrm>
            <a:custGeom>
              <a:avLst/>
              <a:gdLst/>
              <a:ahLst/>
              <a:cxnLst/>
              <a:rect l="l" t="t" r="r" b="b"/>
              <a:pathLst>
                <a:path w="5563" h="5077" extrusionOk="0">
                  <a:moveTo>
                    <a:pt x="0" y="0"/>
                  </a:moveTo>
                  <a:lnTo>
                    <a:pt x="0" y="5076"/>
                  </a:lnTo>
                  <a:lnTo>
                    <a:pt x="5562" y="5076"/>
                  </a:lnTo>
                  <a:lnTo>
                    <a:pt x="5562" y="0"/>
                  </a:lnTo>
                  <a:close/>
                </a:path>
              </a:pathLst>
            </a:custGeom>
            <a:solidFill>
              <a:srgbClr val="E8B15A"/>
            </a:solidFill>
            <a:ln w="9525" cap="flat" cmpd="sng">
              <a:solidFill>
                <a:srgbClr val="E8B1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4"/>
            <p:cNvSpPr/>
            <p:nvPr/>
          </p:nvSpPr>
          <p:spPr>
            <a:xfrm>
              <a:off x="5665665" y="3667008"/>
              <a:ext cx="1348608" cy="171425"/>
            </a:xfrm>
            <a:custGeom>
              <a:avLst/>
              <a:gdLst/>
              <a:ahLst/>
              <a:cxnLst/>
              <a:rect l="l" t="t" r="r" b="b"/>
              <a:pathLst>
                <a:path w="39941" h="5077" extrusionOk="0">
                  <a:moveTo>
                    <a:pt x="1" y="0"/>
                  </a:moveTo>
                  <a:lnTo>
                    <a:pt x="1" y="5076"/>
                  </a:lnTo>
                  <a:lnTo>
                    <a:pt x="39941" y="5076"/>
                  </a:lnTo>
                  <a:lnTo>
                    <a:pt x="3994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4"/>
            <p:cNvSpPr/>
            <p:nvPr/>
          </p:nvSpPr>
          <p:spPr>
            <a:xfrm>
              <a:off x="5805250" y="3667008"/>
              <a:ext cx="256614" cy="171425"/>
            </a:xfrm>
            <a:custGeom>
              <a:avLst/>
              <a:gdLst/>
              <a:ahLst/>
              <a:cxnLst/>
              <a:rect l="l" t="t" r="r" b="b"/>
              <a:pathLst>
                <a:path w="7600" h="5077" extrusionOk="0">
                  <a:moveTo>
                    <a:pt x="0" y="0"/>
                  </a:moveTo>
                  <a:lnTo>
                    <a:pt x="0" y="5076"/>
                  </a:lnTo>
                  <a:lnTo>
                    <a:pt x="7599" y="5076"/>
                  </a:lnTo>
                  <a:lnTo>
                    <a:pt x="7599" y="0"/>
                  </a:lnTo>
                  <a:close/>
                </a:path>
              </a:pathLst>
            </a:custGeom>
            <a:solidFill>
              <a:srgbClr val="D7A350"/>
            </a:solidFill>
            <a:ln w="9525" cap="flat" cmpd="sng">
              <a:solidFill>
                <a:srgbClr val="D7A3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4"/>
            <p:cNvSpPr/>
            <p:nvPr/>
          </p:nvSpPr>
          <p:spPr>
            <a:xfrm>
              <a:off x="6665312" y="3667008"/>
              <a:ext cx="187835" cy="171425"/>
            </a:xfrm>
            <a:custGeom>
              <a:avLst/>
              <a:gdLst/>
              <a:ahLst/>
              <a:cxnLst/>
              <a:rect l="l" t="t" r="r" b="b"/>
              <a:pathLst>
                <a:path w="5563" h="5077" extrusionOk="0">
                  <a:moveTo>
                    <a:pt x="0" y="0"/>
                  </a:moveTo>
                  <a:lnTo>
                    <a:pt x="0" y="5076"/>
                  </a:lnTo>
                  <a:lnTo>
                    <a:pt x="5562" y="5076"/>
                  </a:lnTo>
                  <a:lnTo>
                    <a:pt x="5562" y="0"/>
                  </a:lnTo>
                  <a:close/>
                </a:path>
              </a:pathLst>
            </a:custGeom>
            <a:solidFill>
              <a:srgbClr val="E8B15A"/>
            </a:solidFill>
            <a:ln w="9525" cap="flat" cmpd="sng">
              <a:solidFill>
                <a:srgbClr val="E8B1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4"/>
            <p:cNvSpPr/>
            <p:nvPr/>
          </p:nvSpPr>
          <p:spPr>
            <a:xfrm>
              <a:off x="5665665" y="3495616"/>
              <a:ext cx="1348608" cy="171425"/>
            </a:xfrm>
            <a:custGeom>
              <a:avLst/>
              <a:gdLst/>
              <a:ahLst/>
              <a:cxnLst/>
              <a:rect l="l" t="t" r="r" b="b"/>
              <a:pathLst>
                <a:path w="39941" h="5077" extrusionOk="0">
                  <a:moveTo>
                    <a:pt x="1" y="0"/>
                  </a:moveTo>
                  <a:lnTo>
                    <a:pt x="1" y="5076"/>
                  </a:lnTo>
                  <a:lnTo>
                    <a:pt x="39941" y="5076"/>
                  </a:lnTo>
                  <a:lnTo>
                    <a:pt x="3994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4"/>
            <p:cNvSpPr/>
            <p:nvPr/>
          </p:nvSpPr>
          <p:spPr>
            <a:xfrm>
              <a:off x="5805250" y="3495616"/>
              <a:ext cx="256614" cy="171425"/>
            </a:xfrm>
            <a:custGeom>
              <a:avLst/>
              <a:gdLst/>
              <a:ahLst/>
              <a:cxnLst/>
              <a:rect l="l" t="t" r="r" b="b"/>
              <a:pathLst>
                <a:path w="7600" h="5077" extrusionOk="0">
                  <a:moveTo>
                    <a:pt x="0" y="0"/>
                  </a:moveTo>
                  <a:lnTo>
                    <a:pt x="0" y="5076"/>
                  </a:lnTo>
                  <a:lnTo>
                    <a:pt x="7599" y="5076"/>
                  </a:lnTo>
                  <a:lnTo>
                    <a:pt x="7599" y="0"/>
                  </a:lnTo>
                  <a:close/>
                </a:path>
              </a:pathLst>
            </a:custGeom>
            <a:solidFill>
              <a:srgbClr val="D7A350"/>
            </a:solidFill>
            <a:ln w="9525" cap="flat" cmpd="sng">
              <a:solidFill>
                <a:srgbClr val="D7A3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4"/>
            <p:cNvSpPr/>
            <p:nvPr/>
          </p:nvSpPr>
          <p:spPr>
            <a:xfrm>
              <a:off x="6665312" y="3495616"/>
              <a:ext cx="187835" cy="171425"/>
            </a:xfrm>
            <a:custGeom>
              <a:avLst/>
              <a:gdLst/>
              <a:ahLst/>
              <a:cxnLst/>
              <a:rect l="l" t="t" r="r" b="b"/>
              <a:pathLst>
                <a:path w="5563" h="5077" extrusionOk="0">
                  <a:moveTo>
                    <a:pt x="0" y="0"/>
                  </a:moveTo>
                  <a:lnTo>
                    <a:pt x="0" y="5076"/>
                  </a:lnTo>
                  <a:lnTo>
                    <a:pt x="5562" y="5076"/>
                  </a:lnTo>
                  <a:lnTo>
                    <a:pt x="5562" y="0"/>
                  </a:lnTo>
                  <a:close/>
                </a:path>
              </a:pathLst>
            </a:custGeom>
            <a:solidFill>
              <a:srgbClr val="E8B15A"/>
            </a:solidFill>
            <a:ln w="9525" cap="flat" cmpd="sng">
              <a:solidFill>
                <a:srgbClr val="E8B1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4"/>
            <p:cNvSpPr/>
            <p:nvPr/>
          </p:nvSpPr>
          <p:spPr>
            <a:xfrm>
              <a:off x="5665665" y="4009790"/>
              <a:ext cx="1348608" cy="170412"/>
            </a:xfrm>
            <a:custGeom>
              <a:avLst/>
              <a:gdLst/>
              <a:ahLst/>
              <a:cxnLst/>
              <a:rect l="l" t="t" r="r" b="b"/>
              <a:pathLst>
                <a:path w="39941" h="5047" extrusionOk="0">
                  <a:moveTo>
                    <a:pt x="1" y="0"/>
                  </a:moveTo>
                  <a:lnTo>
                    <a:pt x="1" y="5046"/>
                  </a:lnTo>
                  <a:lnTo>
                    <a:pt x="39941" y="5046"/>
                  </a:lnTo>
                  <a:lnTo>
                    <a:pt x="3994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4"/>
            <p:cNvSpPr/>
            <p:nvPr/>
          </p:nvSpPr>
          <p:spPr>
            <a:xfrm>
              <a:off x="5805250" y="4009790"/>
              <a:ext cx="256614" cy="170412"/>
            </a:xfrm>
            <a:custGeom>
              <a:avLst/>
              <a:gdLst/>
              <a:ahLst/>
              <a:cxnLst/>
              <a:rect l="l" t="t" r="r" b="b"/>
              <a:pathLst>
                <a:path w="7600" h="5047" extrusionOk="0">
                  <a:moveTo>
                    <a:pt x="0" y="0"/>
                  </a:moveTo>
                  <a:lnTo>
                    <a:pt x="0" y="5046"/>
                  </a:lnTo>
                  <a:lnTo>
                    <a:pt x="7599" y="5046"/>
                  </a:lnTo>
                  <a:lnTo>
                    <a:pt x="7599" y="0"/>
                  </a:lnTo>
                  <a:close/>
                </a:path>
              </a:pathLst>
            </a:custGeom>
            <a:solidFill>
              <a:srgbClr val="D7A350"/>
            </a:solidFill>
            <a:ln w="9525" cap="flat" cmpd="sng">
              <a:solidFill>
                <a:srgbClr val="D7A3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4"/>
            <p:cNvSpPr/>
            <p:nvPr/>
          </p:nvSpPr>
          <p:spPr>
            <a:xfrm>
              <a:off x="6665312" y="4009790"/>
              <a:ext cx="187835" cy="170412"/>
            </a:xfrm>
            <a:custGeom>
              <a:avLst/>
              <a:gdLst/>
              <a:ahLst/>
              <a:cxnLst/>
              <a:rect l="l" t="t" r="r" b="b"/>
              <a:pathLst>
                <a:path w="5563" h="5047" extrusionOk="0">
                  <a:moveTo>
                    <a:pt x="0" y="0"/>
                  </a:moveTo>
                  <a:lnTo>
                    <a:pt x="0" y="5046"/>
                  </a:lnTo>
                  <a:lnTo>
                    <a:pt x="5562" y="5046"/>
                  </a:lnTo>
                  <a:lnTo>
                    <a:pt x="5562" y="0"/>
                  </a:lnTo>
                  <a:close/>
                </a:path>
              </a:pathLst>
            </a:custGeom>
            <a:solidFill>
              <a:srgbClr val="E8B15A"/>
            </a:solidFill>
            <a:ln w="9525" cap="flat" cmpd="sng">
              <a:solidFill>
                <a:srgbClr val="E8B1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4"/>
            <p:cNvSpPr/>
            <p:nvPr/>
          </p:nvSpPr>
          <p:spPr>
            <a:xfrm>
              <a:off x="6838729" y="3376190"/>
              <a:ext cx="1268585" cy="1143047"/>
            </a:xfrm>
            <a:custGeom>
              <a:avLst/>
              <a:gdLst/>
              <a:ahLst/>
              <a:cxnLst/>
              <a:rect l="l" t="t" r="r" b="b"/>
              <a:pathLst>
                <a:path w="37571" h="33853" extrusionOk="0">
                  <a:moveTo>
                    <a:pt x="18795" y="0"/>
                  </a:moveTo>
                  <a:cubicBezTo>
                    <a:pt x="11332" y="0"/>
                    <a:pt x="4496" y="4956"/>
                    <a:pt x="2463" y="12504"/>
                  </a:cubicBezTo>
                  <a:cubicBezTo>
                    <a:pt x="1" y="21531"/>
                    <a:pt x="5351" y="30802"/>
                    <a:pt x="14348" y="33264"/>
                  </a:cubicBezTo>
                  <a:cubicBezTo>
                    <a:pt x="15827" y="33663"/>
                    <a:pt x="17314" y="33853"/>
                    <a:pt x="18776" y="33853"/>
                  </a:cubicBezTo>
                  <a:cubicBezTo>
                    <a:pt x="26239" y="33853"/>
                    <a:pt x="33075" y="28897"/>
                    <a:pt x="35108" y="21349"/>
                  </a:cubicBezTo>
                  <a:cubicBezTo>
                    <a:pt x="37570" y="12322"/>
                    <a:pt x="32220" y="3051"/>
                    <a:pt x="23223" y="589"/>
                  </a:cubicBezTo>
                  <a:cubicBezTo>
                    <a:pt x="21744" y="190"/>
                    <a:pt x="20257" y="0"/>
                    <a:pt x="18795" y="0"/>
                  </a:cubicBezTo>
                  <a:close/>
                </a:path>
              </a:pathLst>
            </a:custGeom>
            <a:solidFill>
              <a:srgbClr val="D7A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4"/>
            <p:cNvSpPr/>
            <p:nvPr/>
          </p:nvSpPr>
          <p:spPr>
            <a:xfrm>
              <a:off x="6758706" y="3354614"/>
              <a:ext cx="1267504" cy="1142405"/>
            </a:xfrm>
            <a:custGeom>
              <a:avLst/>
              <a:gdLst/>
              <a:ahLst/>
              <a:cxnLst/>
              <a:rect l="l" t="t" r="r" b="b"/>
              <a:pathLst>
                <a:path w="37539" h="33834" extrusionOk="0">
                  <a:moveTo>
                    <a:pt x="18766" y="1"/>
                  </a:moveTo>
                  <a:cubicBezTo>
                    <a:pt x="11309" y="1"/>
                    <a:pt x="4490" y="4956"/>
                    <a:pt x="2432" y="12505"/>
                  </a:cubicBezTo>
                  <a:cubicBezTo>
                    <a:pt x="0" y="21502"/>
                    <a:pt x="5319" y="30803"/>
                    <a:pt x="14347" y="33234"/>
                  </a:cubicBezTo>
                  <a:cubicBezTo>
                    <a:pt x="15835" y="33640"/>
                    <a:pt x="17329" y="33834"/>
                    <a:pt x="18799" y="33834"/>
                  </a:cubicBezTo>
                  <a:cubicBezTo>
                    <a:pt x="26246" y="33834"/>
                    <a:pt x="33051" y="28864"/>
                    <a:pt x="35107" y="21350"/>
                  </a:cubicBezTo>
                  <a:cubicBezTo>
                    <a:pt x="37539" y="12322"/>
                    <a:pt x="32220" y="3021"/>
                    <a:pt x="23192" y="590"/>
                  </a:cubicBezTo>
                  <a:cubicBezTo>
                    <a:pt x="21713" y="191"/>
                    <a:pt x="20227" y="1"/>
                    <a:pt x="18766" y="1"/>
                  </a:cubicBezTo>
                  <a:close/>
                </a:path>
              </a:pathLst>
            </a:custGeom>
            <a:solidFill>
              <a:srgbClr val="E8B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4"/>
            <p:cNvSpPr/>
            <p:nvPr/>
          </p:nvSpPr>
          <p:spPr>
            <a:xfrm>
              <a:off x="6883907" y="3467456"/>
              <a:ext cx="1017103" cy="916787"/>
            </a:xfrm>
            <a:custGeom>
              <a:avLst/>
              <a:gdLst/>
              <a:ahLst/>
              <a:cxnLst/>
              <a:rect l="l" t="t" r="r" b="b"/>
              <a:pathLst>
                <a:path w="30123" h="27152" extrusionOk="0">
                  <a:moveTo>
                    <a:pt x="15069" y="1"/>
                  </a:moveTo>
                  <a:cubicBezTo>
                    <a:pt x="9084" y="1"/>
                    <a:pt x="3604" y="3985"/>
                    <a:pt x="1976" y="10014"/>
                  </a:cubicBezTo>
                  <a:cubicBezTo>
                    <a:pt x="0" y="17248"/>
                    <a:pt x="4286" y="24725"/>
                    <a:pt x="11520" y="26670"/>
                  </a:cubicBezTo>
                  <a:cubicBezTo>
                    <a:pt x="12714" y="26996"/>
                    <a:pt x="13913" y="27152"/>
                    <a:pt x="15092" y="27152"/>
                  </a:cubicBezTo>
                  <a:cubicBezTo>
                    <a:pt x="21062" y="27152"/>
                    <a:pt x="26522" y="23167"/>
                    <a:pt x="28147" y="17126"/>
                  </a:cubicBezTo>
                  <a:cubicBezTo>
                    <a:pt x="30122" y="9892"/>
                    <a:pt x="25837" y="2445"/>
                    <a:pt x="18603" y="469"/>
                  </a:cubicBezTo>
                  <a:cubicBezTo>
                    <a:pt x="17422" y="152"/>
                    <a:pt x="16236" y="1"/>
                    <a:pt x="15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4"/>
            <p:cNvSpPr/>
            <p:nvPr/>
          </p:nvSpPr>
          <p:spPr>
            <a:xfrm>
              <a:off x="6912641" y="3467456"/>
              <a:ext cx="851857" cy="726083"/>
            </a:xfrm>
            <a:custGeom>
              <a:avLst/>
              <a:gdLst/>
              <a:ahLst/>
              <a:cxnLst/>
              <a:rect l="l" t="t" r="r" b="b"/>
              <a:pathLst>
                <a:path w="25229" h="21504" extrusionOk="0">
                  <a:moveTo>
                    <a:pt x="14220" y="1"/>
                  </a:moveTo>
                  <a:cubicBezTo>
                    <a:pt x="8234" y="1"/>
                    <a:pt x="2753" y="3990"/>
                    <a:pt x="1125" y="10044"/>
                  </a:cubicBezTo>
                  <a:cubicBezTo>
                    <a:pt x="0" y="14117"/>
                    <a:pt x="882" y="18281"/>
                    <a:pt x="3192" y="21503"/>
                  </a:cubicBezTo>
                  <a:cubicBezTo>
                    <a:pt x="2250" y="19801"/>
                    <a:pt x="1642" y="17917"/>
                    <a:pt x="1490" y="15971"/>
                  </a:cubicBezTo>
                  <a:cubicBezTo>
                    <a:pt x="1338" y="14360"/>
                    <a:pt x="1429" y="12689"/>
                    <a:pt x="1885" y="11017"/>
                  </a:cubicBezTo>
                  <a:cubicBezTo>
                    <a:pt x="3537" y="4968"/>
                    <a:pt x="9014" y="1002"/>
                    <a:pt x="14994" y="1002"/>
                  </a:cubicBezTo>
                  <a:cubicBezTo>
                    <a:pt x="16166" y="1002"/>
                    <a:pt x="17357" y="1154"/>
                    <a:pt x="18542" y="1473"/>
                  </a:cubicBezTo>
                  <a:cubicBezTo>
                    <a:pt x="21247" y="2202"/>
                    <a:pt x="23527" y="3722"/>
                    <a:pt x="25229" y="5698"/>
                  </a:cubicBezTo>
                  <a:cubicBezTo>
                    <a:pt x="23496" y="3235"/>
                    <a:pt x="20913" y="1321"/>
                    <a:pt x="17752" y="469"/>
                  </a:cubicBezTo>
                  <a:cubicBezTo>
                    <a:pt x="16572" y="152"/>
                    <a:pt x="15386" y="1"/>
                    <a:pt x="14220" y="1"/>
                  </a:cubicBezTo>
                  <a:close/>
                </a:path>
              </a:pathLst>
            </a:custGeom>
            <a:solidFill>
              <a:srgbClr val="D19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4"/>
            <p:cNvSpPr/>
            <p:nvPr/>
          </p:nvSpPr>
          <p:spPr>
            <a:xfrm>
              <a:off x="7200015" y="3612612"/>
              <a:ext cx="381815" cy="626071"/>
            </a:xfrm>
            <a:custGeom>
              <a:avLst/>
              <a:gdLst/>
              <a:ahLst/>
              <a:cxnLst/>
              <a:rect l="l" t="t" r="r" b="b"/>
              <a:pathLst>
                <a:path w="11308" h="18542" extrusionOk="0">
                  <a:moveTo>
                    <a:pt x="7356" y="0"/>
                  </a:moveTo>
                  <a:lnTo>
                    <a:pt x="6961" y="1490"/>
                  </a:lnTo>
                  <a:cubicBezTo>
                    <a:pt x="6432" y="1374"/>
                    <a:pt x="5971" y="1312"/>
                    <a:pt x="5565" y="1312"/>
                  </a:cubicBezTo>
                  <a:cubicBezTo>
                    <a:pt x="4057" y="1312"/>
                    <a:pt x="3317" y="2159"/>
                    <a:pt x="2766" y="4195"/>
                  </a:cubicBezTo>
                  <a:cubicBezTo>
                    <a:pt x="2158" y="6414"/>
                    <a:pt x="2128" y="7295"/>
                    <a:pt x="2797" y="8116"/>
                  </a:cubicBezTo>
                  <a:cubicBezTo>
                    <a:pt x="3557" y="9028"/>
                    <a:pt x="5411" y="10092"/>
                    <a:pt x="5988" y="11034"/>
                  </a:cubicBezTo>
                  <a:cubicBezTo>
                    <a:pt x="6292" y="11490"/>
                    <a:pt x="6231" y="11733"/>
                    <a:pt x="6049" y="12432"/>
                  </a:cubicBezTo>
                  <a:cubicBezTo>
                    <a:pt x="5736" y="13564"/>
                    <a:pt x="5537" y="14009"/>
                    <a:pt x="4939" y="14009"/>
                  </a:cubicBezTo>
                  <a:cubicBezTo>
                    <a:pt x="4782" y="14009"/>
                    <a:pt x="4598" y="13978"/>
                    <a:pt x="4377" y="13922"/>
                  </a:cubicBezTo>
                  <a:cubicBezTo>
                    <a:pt x="3283" y="13618"/>
                    <a:pt x="3374" y="12979"/>
                    <a:pt x="3678" y="11855"/>
                  </a:cubicBezTo>
                  <a:cubicBezTo>
                    <a:pt x="3769" y="11551"/>
                    <a:pt x="3860" y="11307"/>
                    <a:pt x="3921" y="11125"/>
                  </a:cubicBezTo>
                  <a:lnTo>
                    <a:pt x="1246" y="10396"/>
                  </a:lnTo>
                  <a:cubicBezTo>
                    <a:pt x="1064" y="10821"/>
                    <a:pt x="851" y="11368"/>
                    <a:pt x="699" y="12007"/>
                  </a:cubicBezTo>
                  <a:cubicBezTo>
                    <a:pt x="0" y="14560"/>
                    <a:pt x="851" y="15593"/>
                    <a:pt x="2949" y="16262"/>
                  </a:cubicBezTo>
                  <a:lnTo>
                    <a:pt x="2432" y="18116"/>
                  </a:lnTo>
                  <a:lnTo>
                    <a:pt x="3952" y="18542"/>
                  </a:lnTo>
                  <a:lnTo>
                    <a:pt x="4468" y="16627"/>
                  </a:lnTo>
                  <a:cubicBezTo>
                    <a:pt x="4916" y="16717"/>
                    <a:pt x="5317" y="16764"/>
                    <a:pt x="5679" y="16764"/>
                  </a:cubicBezTo>
                  <a:cubicBezTo>
                    <a:pt x="7504" y="16764"/>
                    <a:pt x="8333" y="15562"/>
                    <a:pt x="9119" y="12645"/>
                  </a:cubicBezTo>
                  <a:cubicBezTo>
                    <a:pt x="9788" y="10152"/>
                    <a:pt x="9119" y="9727"/>
                    <a:pt x="8177" y="8876"/>
                  </a:cubicBezTo>
                  <a:cubicBezTo>
                    <a:pt x="7508" y="8329"/>
                    <a:pt x="6718" y="7812"/>
                    <a:pt x="5927" y="7174"/>
                  </a:cubicBezTo>
                  <a:cubicBezTo>
                    <a:pt x="5198" y="6596"/>
                    <a:pt x="5167" y="6444"/>
                    <a:pt x="5502" y="5198"/>
                  </a:cubicBezTo>
                  <a:cubicBezTo>
                    <a:pt x="5763" y="4247"/>
                    <a:pt x="6025" y="3910"/>
                    <a:pt x="6534" y="3910"/>
                  </a:cubicBezTo>
                  <a:cubicBezTo>
                    <a:pt x="6675" y="3910"/>
                    <a:pt x="6836" y="3936"/>
                    <a:pt x="7022" y="3982"/>
                  </a:cubicBezTo>
                  <a:cubicBezTo>
                    <a:pt x="8055" y="4256"/>
                    <a:pt x="8055" y="4803"/>
                    <a:pt x="7782" y="5836"/>
                  </a:cubicBezTo>
                  <a:cubicBezTo>
                    <a:pt x="7690" y="6201"/>
                    <a:pt x="7599" y="6444"/>
                    <a:pt x="7538" y="6627"/>
                  </a:cubicBezTo>
                  <a:lnTo>
                    <a:pt x="10183" y="7356"/>
                  </a:lnTo>
                  <a:cubicBezTo>
                    <a:pt x="10335" y="7022"/>
                    <a:pt x="10487" y="6566"/>
                    <a:pt x="10669" y="5927"/>
                  </a:cubicBezTo>
                  <a:cubicBezTo>
                    <a:pt x="11307" y="3617"/>
                    <a:pt x="10730" y="2614"/>
                    <a:pt x="8481" y="1885"/>
                  </a:cubicBezTo>
                  <a:lnTo>
                    <a:pt x="8876" y="395"/>
                  </a:lnTo>
                  <a:lnTo>
                    <a:pt x="7356" y="0"/>
                  </a:lnTo>
                  <a:close/>
                </a:path>
              </a:pathLst>
            </a:custGeom>
            <a:solidFill>
              <a:srgbClr val="D7A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4"/>
            <p:cNvSpPr/>
            <p:nvPr/>
          </p:nvSpPr>
          <p:spPr>
            <a:xfrm>
              <a:off x="5159697" y="4303309"/>
              <a:ext cx="640455" cy="220756"/>
            </a:xfrm>
            <a:custGeom>
              <a:avLst/>
              <a:gdLst/>
              <a:ahLst/>
              <a:cxnLst/>
              <a:rect l="l" t="t" r="r" b="b"/>
              <a:pathLst>
                <a:path w="18968" h="6538" extrusionOk="0">
                  <a:moveTo>
                    <a:pt x="17113" y="1"/>
                  </a:moveTo>
                  <a:lnTo>
                    <a:pt x="4621" y="2463"/>
                  </a:lnTo>
                  <a:lnTo>
                    <a:pt x="700" y="4590"/>
                  </a:lnTo>
                  <a:cubicBezTo>
                    <a:pt x="274" y="4803"/>
                    <a:pt x="1" y="5320"/>
                    <a:pt x="122" y="5837"/>
                  </a:cubicBezTo>
                  <a:cubicBezTo>
                    <a:pt x="244" y="6232"/>
                    <a:pt x="578" y="6536"/>
                    <a:pt x="1429" y="6536"/>
                  </a:cubicBezTo>
                  <a:cubicBezTo>
                    <a:pt x="1473" y="6537"/>
                    <a:pt x="1522" y="6538"/>
                    <a:pt x="1576" y="6538"/>
                  </a:cubicBezTo>
                  <a:cubicBezTo>
                    <a:pt x="3876" y="6538"/>
                    <a:pt x="14530" y="5289"/>
                    <a:pt x="14530" y="5289"/>
                  </a:cubicBezTo>
                  <a:lnTo>
                    <a:pt x="14712" y="6505"/>
                  </a:lnTo>
                  <a:lnTo>
                    <a:pt x="18967" y="6414"/>
                  </a:lnTo>
                  <a:cubicBezTo>
                    <a:pt x="18967" y="6414"/>
                    <a:pt x="18299" y="760"/>
                    <a:pt x="171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4"/>
            <p:cNvSpPr/>
            <p:nvPr/>
          </p:nvSpPr>
          <p:spPr>
            <a:xfrm>
              <a:off x="5315691" y="4253033"/>
              <a:ext cx="421860" cy="171560"/>
            </a:xfrm>
            <a:custGeom>
              <a:avLst/>
              <a:gdLst/>
              <a:ahLst/>
              <a:cxnLst/>
              <a:rect l="l" t="t" r="r" b="b"/>
              <a:pathLst>
                <a:path w="12494" h="5081" extrusionOk="0">
                  <a:moveTo>
                    <a:pt x="11946" y="0"/>
                  </a:moveTo>
                  <a:lnTo>
                    <a:pt x="7356" y="517"/>
                  </a:lnTo>
                  <a:lnTo>
                    <a:pt x="1" y="3952"/>
                  </a:lnTo>
                  <a:cubicBezTo>
                    <a:pt x="1" y="3952"/>
                    <a:pt x="1563" y="5080"/>
                    <a:pt x="3613" y="5080"/>
                  </a:cubicBezTo>
                  <a:cubicBezTo>
                    <a:pt x="4275" y="5080"/>
                    <a:pt x="4988" y="4962"/>
                    <a:pt x="5715" y="4651"/>
                  </a:cubicBezTo>
                  <a:cubicBezTo>
                    <a:pt x="8724" y="3404"/>
                    <a:pt x="12493" y="1490"/>
                    <a:pt x="12493" y="1490"/>
                  </a:cubicBezTo>
                  <a:lnTo>
                    <a:pt x="119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4"/>
            <p:cNvSpPr/>
            <p:nvPr/>
          </p:nvSpPr>
          <p:spPr>
            <a:xfrm>
              <a:off x="5336220" y="3696754"/>
              <a:ext cx="401331" cy="642514"/>
            </a:xfrm>
            <a:custGeom>
              <a:avLst/>
              <a:gdLst/>
              <a:ahLst/>
              <a:cxnLst/>
              <a:rect l="l" t="t" r="r" b="b"/>
              <a:pathLst>
                <a:path w="11886" h="19029" extrusionOk="0">
                  <a:moveTo>
                    <a:pt x="6931" y="1"/>
                  </a:moveTo>
                  <a:lnTo>
                    <a:pt x="1" y="305"/>
                  </a:lnTo>
                  <a:lnTo>
                    <a:pt x="6566" y="19028"/>
                  </a:lnTo>
                  <a:lnTo>
                    <a:pt x="11885" y="17965"/>
                  </a:lnTo>
                  <a:lnTo>
                    <a:pt x="69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4"/>
            <p:cNvSpPr/>
            <p:nvPr/>
          </p:nvSpPr>
          <p:spPr>
            <a:xfrm>
              <a:off x="5071435" y="3050189"/>
              <a:ext cx="718452" cy="1123834"/>
            </a:xfrm>
            <a:custGeom>
              <a:avLst/>
              <a:gdLst/>
              <a:ahLst/>
              <a:cxnLst/>
              <a:rect l="l" t="t" r="r" b="b"/>
              <a:pathLst>
                <a:path w="21278" h="33284" extrusionOk="0">
                  <a:moveTo>
                    <a:pt x="11551" y="1"/>
                  </a:moveTo>
                  <a:lnTo>
                    <a:pt x="1" y="4621"/>
                  </a:lnTo>
                  <a:lnTo>
                    <a:pt x="9454" y="33284"/>
                  </a:lnTo>
                  <a:lnTo>
                    <a:pt x="21278" y="30822"/>
                  </a:lnTo>
                  <a:lnTo>
                    <a:pt x="115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4"/>
            <p:cNvSpPr/>
            <p:nvPr/>
          </p:nvSpPr>
          <p:spPr>
            <a:xfrm>
              <a:off x="5029364" y="2688937"/>
              <a:ext cx="1867914" cy="650719"/>
            </a:xfrm>
            <a:custGeom>
              <a:avLst/>
              <a:gdLst/>
              <a:ahLst/>
              <a:cxnLst/>
              <a:rect l="l" t="t" r="r" b="b"/>
              <a:pathLst>
                <a:path w="55321" h="19272" extrusionOk="0">
                  <a:moveTo>
                    <a:pt x="36202" y="0"/>
                  </a:moveTo>
                  <a:lnTo>
                    <a:pt x="37205" y="3344"/>
                  </a:lnTo>
                  <a:lnTo>
                    <a:pt x="5593" y="7599"/>
                  </a:lnTo>
                  <a:cubicBezTo>
                    <a:pt x="2067" y="8268"/>
                    <a:pt x="0" y="11946"/>
                    <a:pt x="1247" y="15320"/>
                  </a:cubicBezTo>
                  <a:cubicBezTo>
                    <a:pt x="2098" y="17569"/>
                    <a:pt x="4225" y="19058"/>
                    <a:pt x="6657" y="19089"/>
                  </a:cubicBezTo>
                  <a:lnTo>
                    <a:pt x="42129" y="19271"/>
                  </a:lnTo>
                  <a:cubicBezTo>
                    <a:pt x="55320" y="15077"/>
                    <a:pt x="44773" y="31"/>
                    <a:pt x="44773" y="31"/>
                  </a:cubicBezTo>
                  <a:lnTo>
                    <a:pt x="36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4"/>
            <p:cNvSpPr/>
            <p:nvPr/>
          </p:nvSpPr>
          <p:spPr>
            <a:xfrm>
              <a:off x="5164829" y="2688937"/>
              <a:ext cx="1791976" cy="650753"/>
            </a:xfrm>
            <a:custGeom>
              <a:avLst/>
              <a:gdLst/>
              <a:ahLst/>
              <a:cxnLst/>
              <a:rect l="l" t="t" r="r" b="b"/>
              <a:pathLst>
                <a:path w="53072" h="19273" extrusionOk="0">
                  <a:moveTo>
                    <a:pt x="31217" y="0"/>
                  </a:moveTo>
                  <a:lnTo>
                    <a:pt x="29667" y="3800"/>
                  </a:lnTo>
                  <a:lnTo>
                    <a:pt x="5624" y="7052"/>
                  </a:lnTo>
                  <a:cubicBezTo>
                    <a:pt x="2098" y="7721"/>
                    <a:pt x="1" y="11976"/>
                    <a:pt x="1247" y="15350"/>
                  </a:cubicBezTo>
                  <a:cubicBezTo>
                    <a:pt x="2098" y="17599"/>
                    <a:pt x="4256" y="19089"/>
                    <a:pt x="6657" y="19089"/>
                  </a:cubicBezTo>
                  <a:lnTo>
                    <a:pt x="40214" y="19271"/>
                  </a:lnTo>
                  <a:cubicBezTo>
                    <a:pt x="40262" y="19272"/>
                    <a:pt x="40310" y="19272"/>
                    <a:pt x="40357" y="19272"/>
                  </a:cubicBezTo>
                  <a:cubicBezTo>
                    <a:pt x="42313" y="19272"/>
                    <a:pt x="44203" y="18665"/>
                    <a:pt x="45746" y="17508"/>
                  </a:cubicBezTo>
                  <a:cubicBezTo>
                    <a:pt x="53071" y="11915"/>
                    <a:pt x="44773" y="61"/>
                    <a:pt x="44773" y="61"/>
                  </a:cubicBezTo>
                  <a:lnTo>
                    <a:pt x="312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4"/>
            <p:cNvSpPr/>
            <p:nvPr/>
          </p:nvSpPr>
          <p:spPr>
            <a:xfrm>
              <a:off x="4419737" y="4299190"/>
              <a:ext cx="617866" cy="221735"/>
            </a:xfrm>
            <a:custGeom>
              <a:avLst/>
              <a:gdLst/>
              <a:ahLst/>
              <a:cxnLst/>
              <a:rect l="l" t="t" r="r" b="b"/>
              <a:pathLst>
                <a:path w="18299" h="6567" extrusionOk="0">
                  <a:moveTo>
                    <a:pt x="17083" y="1"/>
                  </a:moveTo>
                  <a:lnTo>
                    <a:pt x="4620" y="2463"/>
                  </a:lnTo>
                  <a:lnTo>
                    <a:pt x="669" y="4591"/>
                  </a:lnTo>
                  <a:cubicBezTo>
                    <a:pt x="243" y="4803"/>
                    <a:pt x="0" y="5351"/>
                    <a:pt x="122" y="5837"/>
                  </a:cubicBezTo>
                  <a:cubicBezTo>
                    <a:pt x="213" y="6232"/>
                    <a:pt x="547" y="6536"/>
                    <a:pt x="1429" y="6566"/>
                  </a:cubicBezTo>
                  <a:cubicBezTo>
                    <a:pt x="1451" y="6567"/>
                    <a:pt x="1474" y="6567"/>
                    <a:pt x="1498" y="6567"/>
                  </a:cubicBezTo>
                  <a:cubicBezTo>
                    <a:pt x="3588" y="6567"/>
                    <a:pt x="14012" y="5290"/>
                    <a:pt x="14013" y="5290"/>
                  </a:cubicBezTo>
                  <a:lnTo>
                    <a:pt x="14013" y="5290"/>
                  </a:lnTo>
                  <a:lnTo>
                    <a:pt x="13982" y="6384"/>
                  </a:lnTo>
                  <a:lnTo>
                    <a:pt x="17995" y="6445"/>
                  </a:lnTo>
                  <a:cubicBezTo>
                    <a:pt x="17995" y="6445"/>
                    <a:pt x="18298" y="761"/>
                    <a:pt x="17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4"/>
            <p:cNvSpPr/>
            <p:nvPr/>
          </p:nvSpPr>
          <p:spPr>
            <a:xfrm>
              <a:off x="4574718" y="4249926"/>
              <a:ext cx="421826" cy="170547"/>
            </a:xfrm>
            <a:custGeom>
              <a:avLst/>
              <a:gdLst/>
              <a:ahLst/>
              <a:cxnLst/>
              <a:rect l="l" t="t" r="r" b="b"/>
              <a:pathLst>
                <a:path w="12493" h="5051" extrusionOk="0">
                  <a:moveTo>
                    <a:pt x="11976" y="1"/>
                  </a:moveTo>
                  <a:lnTo>
                    <a:pt x="7356" y="487"/>
                  </a:lnTo>
                  <a:lnTo>
                    <a:pt x="0" y="3922"/>
                  </a:lnTo>
                  <a:cubicBezTo>
                    <a:pt x="0" y="3922"/>
                    <a:pt x="1563" y="5051"/>
                    <a:pt x="3625" y="5051"/>
                  </a:cubicBezTo>
                  <a:cubicBezTo>
                    <a:pt x="4292" y="5051"/>
                    <a:pt x="5010" y="4933"/>
                    <a:pt x="5745" y="4621"/>
                  </a:cubicBezTo>
                  <a:cubicBezTo>
                    <a:pt x="8754" y="3375"/>
                    <a:pt x="12493" y="1460"/>
                    <a:pt x="12493" y="1460"/>
                  </a:cubicBezTo>
                  <a:lnTo>
                    <a:pt x="11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4"/>
            <p:cNvSpPr/>
            <p:nvPr/>
          </p:nvSpPr>
          <p:spPr>
            <a:xfrm>
              <a:off x="4806650" y="3695742"/>
              <a:ext cx="483414" cy="628130"/>
            </a:xfrm>
            <a:custGeom>
              <a:avLst/>
              <a:gdLst/>
              <a:ahLst/>
              <a:cxnLst/>
              <a:rect l="l" t="t" r="r" b="b"/>
              <a:pathLst>
                <a:path w="14317" h="18603" extrusionOk="0">
                  <a:moveTo>
                    <a:pt x="14317" y="0"/>
                  </a:moveTo>
                  <a:lnTo>
                    <a:pt x="6414" y="274"/>
                  </a:lnTo>
                  <a:lnTo>
                    <a:pt x="0" y="18602"/>
                  </a:lnTo>
                  <a:lnTo>
                    <a:pt x="5624" y="17873"/>
                  </a:lnTo>
                  <a:lnTo>
                    <a:pt x="143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4"/>
            <p:cNvSpPr/>
            <p:nvPr/>
          </p:nvSpPr>
          <p:spPr>
            <a:xfrm>
              <a:off x="4787134" y="3052248"/>
              <a:ext cx="805700" cy="1225433"/>
            </a:xfrm>
            <a:custGeom>
              <a:avLst/>
              <a:gdLst/>
              <a:ahLst/>
              <a:cxnLst/>
              <a:rect l="l" t="t" r="r" b="b"/>
              <a:pathLst>
                <a:path w="23862" h="36293" extrusionOk="0">
                  <a:moveTo>
                    <a:pt x="12585" y="0"/>
                  </a:moveTo>
                  <a:lnTo>
                    <a:pt x="1" y="32220"/>
                  </a:lnTo>
                  <a:lnTo>
                    <a:pt x="11247" y="36293"/>
                  </a:lnTo>
                  <a:lnTo>
                    <a:pt x="23862" y="5441"/>
                  </a:lnTo>
                  <a:lnTo>
                    <a:pt x="125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4"/>
            <p:cNvSpPr/>
            <p:nvPr/>
          </p:nvSpPr>
          <p:spPr>
            <a:xfrm>
              <a:off x="6015673" y="1957182"/>
              <a:ext cx="272990" cy="848987"/>
            </a:xfrm>
            <a:custGeom>
              <a:avLst/>
              <a:gdLst/>
              <a:ahLst/>
              <a:cxnLst/>
              <a:rect l="l" t="t" r="r" b="b"/>
              <a:pathLst>
                <a:path w="8085" h="25144" extrusionOk="0">
                  <a:moveTo>
                    <a:pt x="729" y="0"/>
                  </a:moveTo>
                  <a:lnTo>
                    <a:pt x="30" y="21703"/>
                  </a:lnTo>
                  <a:cubicBezTo>
                    <a:pt x="1" y="23607"/>
                    <a:pt x="1524" y="25144"/>
                    <a:pt x="3403" y="25144"/>
                  </a:cubicBezTo>
                  <a:cubicBezTo>
                    <a:pt x="3474" y="25144"/>
                    <a:pt x="3545" y="25142"/>
                    <a:pt x="3617" y="25137"/>
                  </a:cubicBezTo>
                  <a:cubicBezTo>
                    <a:pt x="5380" y="25046"/>
                    <a:pt x="6747" y="23648"/>
                    <a:pt x="6839" y="21885"/>
                  </a:cubicBezTo>
                  <a:lnTo>
                    <a:pt x="8085" y="304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4"/>
            <p:cNvSpPr/>
            <p:nvPr/>
          </p:nvSpPr>
          <p:spPr>
            <a:xfrm>
              <a:off x="5956112" y="1827490"/>
              <a:ext cx="424291" cy="430099"/>
            </a:xfrm>
            <a:custGeom>
              <a:avLst/>
              <a:gdLst/>
              <a:ahLst/>
              <a:cxnLst/>
              <a:rect l="l" t="t" r="r" b="b"/>
              <a:pathLst>
                <a:path w="12566" h="12738" extrusionOk="0">
                  <a:moveTo>
                    <a:pt x="6338" y="1"/>
                  </a:moveTo>
                  <a:cubicBezTo>
                    <a:pt x="6234" y="1"/>
                    <a:pt x="6128" y="4"/>
                    <a:pt x="6019" y="11"/>
                  </a:cubicBezTo>
                  <a:cubicBezTo>
                    <a:pt x="1" y="376"/>
                    <a:pt x="1034" y="11957"/>
                    <a:pt x="1034" y="11957"/>
                  </a:cubicBezTo>
                  <a:lnTo>
                    <a:pt x="10730" y="12686"/>
                  </a:lnTo>
                  <a:cubicBezTo>
                    <a:pt x="10729" y="12721"/>
                    <a:pt x="10731" y="12737"/>
                    <a:pt x="10734" y="12737"/>
                  </a:cubicBezTo>
                  <a:cubicBezTo>
                    <a:pt x="10836" y="12737"/>
                    <a:pt x="12565" y="1"/>
                    <a:pt x="6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4"/>
            <p:cNvSpPr/>
            <p:nvPr/>
          </p:nvSpPr>
          <p:spPr>
            <a:xfrm>
              <a:off x="5580476" y="2605807"/>
              <a:ext cx="557325" cy="250435"/>
            </a:xfrm>
            <a:custGeom>
              <a:avLst/>
              <a:gdLst/>
              <a:ahLst/>
              <a:cxnLst/>
              <a:rect l="l" t="t" r="r" b="b"/>
              <a:pathLst>
                <a:path w="16506" h="7417" extrusionOk="0">
                  <a:moveTo>
                    <a:pt x="15594" y="0"/>
                  </a:moveTo>
                  <a:lnTo>
                    <a:pt x="1" y="4560"/>
                  </a:lnTo>
                  <a:lnTo>
                    <a:pt x="1034" y="7417"/>
                  </a:lnTo>
                  <a:lnTo>
                    <a:pt x="16506" y="5927"/>
                  </a:lnTo>
                  <a:lnTo>
                    <a:pt x="155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4"/>
            <p:cNvSpPr/>
            <p:nvPr/>
          </p:nvSpPr>
          <p:spPr>
            <a:xfrm>
              <a:off x="6067975" y="1760129"/>
              <a:ext cx="733849" cy="925769"/>
            </a:xfrm>
            <a:custGeom>
              <a:avLst/>
              <a:gdLst/>
              <a:ahLst/>
              <a:cxnLst/>
              <a:rect l="l" t="t" r="r" b="b"/>
              <a:pathLst>
                <a:path w="21734" h="27418" extrusionOk="0">
                  <a:moveTo>
                    <a:pt x="10214" y="0"/>
                  </a:moveTo>
                  <a:lnTo>
                    <a:pt x="6505" y="395"/>
                  </a:lnTo>
                  <a:lnTo>
                    <a:pt x="1855" y="2128"/>
                  </a:lnTo>
                  <a:lnTo>
                    <a:pt x="1095" y="6779"/>
                  </a:lnTo>
                  <a:cubicBezTo>
                    <a:pt x="244" y="8663"/>
                    <a:pt x="1" y="10791"/>
                    <a:pt x="153" y="12858"/>
                  </a:cubicBezTo>
                  <a:cubicBezTo>
                    <a:pt x="214" y="13830"/>
                    <a:pt x="426" y="14803"/>
                    <a:pt x="730" y="15715"/>
                  </a:cubicBezTo>
                  <a:lnTo>
                    <a:pt x="4317" y="27417"/>
                  </a:lnTo>
                  <a:lnTo>
                    <a:pt x="17904" y="27417"/>
                  </a:lnTo>
                  <a:cubicBezTo>
                    <a:pt x="17904" y="27417"/>
                    <a:pt x="21734" y="8937"/>
                    <a:pt x="20670" y="5289"/>
                  </a:cubicBezTo>
                  <a:cubicBezTo>
                    <a:pt x="19565" y="1421"/>
                    <a:pt x="18258" y="1245"/>
                    <a:pt x="18030" y="1245"/>
                  </a:cubicBezTo>
                  <a:cubicBezTo>
                    <a:pt x="18007" y="1245"/>
                    <a:pt x="17995" y="1247"/>
                    <a:pt x="17995" y="1247"/>
                  </a:cubicBezTo>
                  <a:lnTo>
                    <a:pt x="10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4"/>
            <p:cNvSpPr/>
            <p:nvPr/>
          </p:nvSpPr>
          <p:spPr>
            <a:xfrm>
              <a:off x="6161369" y="1760129"/>
              <a:ext cx="346935" cy="137896"/>
            </a:xfrm>
            <a:custGeom>
              <a:avLst/>
              <a:gdLst/>
              <a:ahLst/>
              <a:cxnLst/>
              <a:rect l="l" t="t" r="r" b="b"/>
              <a:pathLst>
                <a:path w="10275" h="4084" extrusionOk="0">
                  <a:moveTo>
                    <a:pt x="7448" y="0"/>
                  </a:moveTo>
                  <a:lnTo>
                    <a:pt x="3435" y="517"/>
                  </a:lnTo>
                  <a:lnTo>
                    <a:pt x="1673" y="1186"/>
                  </a:lnTo>
                  <a:cubicBezTo>
                    <a:pt x="1673" y="1186"/>
                    <a:pt x="1" y="3709"/>
                    <a:pt x="2767" y="4013"/>
                  </a:cubicBezTo>
                  <a:cubicBezTo>
                    <a:pt x="3162" y="4060"/>
                    <a:pt x="3548" y="4083"/>
                    <a:pt x="3923" y="4083"/>
                  </a:cubicBezTo>
                  <a:cubicBezTo>
                    <a:pt x="6689" y="4083"/>
                    <a:pt x="8883" y="2812"/>
                    <a:pt x="10275" y="456"/>
                  </a:cubicBezTo>
                  <a:lnTo>
                    <a:pt x="74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4"/>
            <p:cNvSpPr/>
            <p:nvPr/>
          </p:nvSpPr>
          <p:spPr>
            <a:xfrm>
              <a:off x="6557534" y="1924328"/>
              <a:ext cx="304864" cy="850743"/>
            </a:xfrm>
            <a:custGeom>
              <a:avLst/>
              <a:gdLst/>
              <a:ahLst/>
              <a:cxnLst/>
              <a:rect l="l" t="t" r="r" b="b"/>
              <a:pathLst>
                <a:path w="9029" h="25196" extrusionOk="0">
                  <a:moveTo>
                    <a:pt x="7356" y="1"/>
                  </a:moveTo>
                  <a:lnTo>
                    <a:pt x="1" y="517"/>
                  </a:lnTo>
                  <a:lnTo>
                    <a:pt x="2128" y="22129"/>
                  </a:lnTo>
                  <a:cubicBezTo>
                    <a:pt x="2291" y="23892"/>
                    <a:pt x="3762" y="25196"/>
                    <a:pt x="5481" y="25196"/>
                  </a:cubicBezTo>
                  <a:cubicBezTo>
                    <a:pt x="5688" y="25196"/>
                    <a:pt x="5898" y="25177"/>
                    <a:pt x="6110" y="25138"/>
                  </a:cubicBezTo>
                  <a:cubicBezTo>
                    <a:pt x="7812" y="24834"/>
                    <a:pt x="9028" y="23284"/>
                    <a:pt x="8906" y="21551"/>
                  </a:cubicBezTo>
                  <a:lnTo>
                    <a:pt x="73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4"/>
            <p:cNvSpPr/>
            <p:nvPr/>
          </p:nvSpPr>
          <p:spPr>
            <a:xfrm>
              <a:off x="6477477" y="1801728"/>
              <a:ext cx="404876" cy="417200"/>
            </a:xfrm>
            <a:custGeom>
              <a:avLst/>
              <a:gdLst/>
              <a:ahLst/>
              <a:cxnLst/>
              <a:rect l="l" t="t" r="r" b="b"/>
              <a:pathLst>
                <a:path w="11991" h="12356" extrusionOk="0">
                  <a:moveTo>
                    <a:pt x="5455" y="0"/>
                  </a:moveTo>
                  <a:cubicBezTo>
                    <a:pt x="5331" y="0"/>
                    <a:pt x="5205" y="5"/>
                    <a:pt x="5077" y="15"/>
                  </a:cubicBezTo>
                  <a:cubicBezTo>
                    <a:pt x="1" y="410"/>
                    <a:pt x="2220" y="12355"/>
                    <a:pt x="2220" y="12355"/>
                  </a:cubicBezTo>
                  <a:lnTo>
                    <a:pt x="11916" y="11990"/>
                  </a:lnTo>
                  <a:cubicBezTo>
                    <a:pt x="11919" y="12026"/>
                    <a:pt x="11922" y="12044"/>
                    <a:pt x="11925" y="12044"/>
                  </a:cubicBezTo>
                  <a:cubicBezTo>
                    <a:pt x="11990" y="12044"/>
                    <a:pt x="11683" y="0"/>
                    <a:pt x="54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4"/>
            <p:cNvSpPr/>
            <p:nvPr/>
          </p:nvSpPr>
          <p:spPr>
            <a:xfrm>
              <a:off x="6203441" y="2577073"/>
              <a:ext cx="560431" cy="305877"/>
            </a:xfrm>
            <a:custGeom>
              <a:avLst/>
              <a:gdLst/>
              <a:ahLst/>
              <a:cxnLst/>
              <a:rect l="l" t="t" r="r" b="b"/>
              <a:pathLst>
                <a:path w="16598" h="9059" extrusionOk="0">
                  <a:moveTo>
                    <a:pt x="14986" y="0"/>
                  </a:moveTo>
                  <a:lnTo>
                    <a:pt x="1" y="6322"/>
                  </a:lnTo>
                  <a:lnTo>
                    <a:pt x="1369" y="9058"/>
                  </a:lnTo>
                  <a:lnTo>
                    <a:pt x="16597" y="5806"/>
                  </a:lnTo>
                  <a:lnTo>
                    <a:pt x="149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4"/>
            <p:cNvSpPr/>
            <p:nvPr/>
          </p:nvSpPr>
          <p:spPr>
            <a:xfrm>
              <a:off x="5943788" y="2747283"/>
              <a:ext cx="337718" cy="135668"/>
            </a:xfrm>
            <a:custGeom>
              <a:avLst/>
              <a:gdLst/>
              <a:ahLst/>
              <a:cxnLst/>
              <a:rect l="l" t="t" r="r" b="b"/>
              <a:pathLst>
                <a:path w="10002" h="4018" extrusionOk="0">
                  <a:moveTo>
                    <a:pt x="4921" y="1"/>
                  </a:moveTo>
                  <a:cubicBezTo>
                    <a:pt x="3679" y="1"/>
                    <a:pt x="2032" y="594"/>
                    <a:pt x="1" y="2588"/>
                  </a:cubicBezTo>
                  <a:lnTo>
                    <a:pt x="1673" y="4017"/>
                  </a:lnTo>
                  <a:lnTo>
                    <a:pt x="9059" y="4017"/>
                  </a:lnTo>
                  <a:lnTo>
                    <a:pt x="10001" y="1494"/>
                  </a:lnTo>
                  <a:lnTo>
                    <a:pt x="7691" y="1281"/>
                  </a:lnTo>
                  <a:cubicBezTo>
                    <a:pt x="7691" y="1281"/>
                    <a:pt x="6744" y="1"/>
                    <a:pt x="4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4"/>
            <p:cNvSpPr/>
            <p:nvPr/>
          </p:nvSpPr>
          <p:spPr>
            <a:xfrm>
              <a:off x="6125443" y="2877784"/>
              <a:ext cx="517314" cy="52370"/>
            </a:xfrm>
            <a:custGeom>
              <a:avLst/>
              <a:gdLst/>
              <a:ahLst/>
              <a:cxnLst/>
              <a:rect l="l" t="t" r="r" b="b"/>
              <a:pathLst>
                <a:path w="15321" h="1551" extrusionOk="0">
                  <a:moveTo>
                    <a:pt x="1" y="0"/>
                  </a:moveTo>
                  <a:lnTo>
                    <a:pt x="1" y="1550"/>
                  </a:lnTo>
                  <a:lnTo>
                    <a:pt x="15320" y="1550"/>
                  </a:lnTo>
                  <a:cubicBezTo>
                    <a:pt x="15320" y="699"/>
                    <a:pt x="14652" y="0"/>
                    <a:pt x="13801" y="0"/>
                  </a:cubicBezTo>
                  <a:close/>
                </a:path>
              </a:pathLst>
            </a:custGeom>
            <a:solidFill>
              <a:srgbClr val="2F97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4"/>
            <p:cNvSpPr/>
            <p:nvPr/>
          </p:nvSpPr>
          <p:spPr>
            <a:xfrm>
              <a:off x="5188431" y="2316374"/>
              <a:ext cx="979151" cy="613780"/>
            </a:xfrm>
            <a:custGeom>
              <a:avLst/>
              <a:gdLst/>
              <a:ahLst/>
              <a:cxnLst/>
              <a:rect l="l" t="t" r="r" b="b"/>
              <a:pathLst>
                <a:path w="28999" h="18178" extrusionOk="0">
                  <a:moveTo>
                    <a:pt x="1672" y="1"/>
                  </a:moveTo>
                  <a:cubicBezTo>
                    <a:pt x="730" y="1"/>
                    <a:pt x="1" y="943"/>
                    <a:pt x="274" y="1855"/>
                  </a:cubicBezTo>
                  <a:lnTo>
                    <a:pt x="5472" y="18177"/>
                  </a:lnTo>
                  <a:lnTo>
                    <a:pt x="28998" y="18177"/>
                  </a:lnTo>
                  <a:lnTo>
                    <a:pt x="23588" y="1095"/>
                  </a:lnTo>
                  <a:cubicBezTo>
                    <a:pt x="23436" y="457"/>
                    <a:pt x="22858" y="1"/>
                    <a:pt x="22190" y="1"/>
                  </a:cubicBezTo>
                  <a:close/>
                </a:path>
              </a:pathLst>
            </a:custGeom>
            <a:solidFill>
              <a:srgbClr val="2F97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4"/>
            <p:cNvSpPr/>
            <p:nvPr/>
          </p:nvSpPr>
          <p:spPr>
            <a:xfrm>
              <a:off x="5116579" y="2316374"/>
              <a:ext cx="1008898" cy="613780"/>
            </a:xfrm>
            <a:custGeom>
              <a:avLst/>
              <a:gdLst/>
              <a:ahLst/>
              <a:cxnLst/>
              <a:rect l="l" t="t" r="r" b="b"/>
              <a:pathLst>
                <a:path w="29880" h="18178" extrusionOk="0">
                  <a:moveTo>
                    <a:pt x="1673" y="1"/>
                  </a:moveTo>
                  <a:cubicBezTo>
                    <a:pt x="700" y="1"/>
                    <a:pt x="1" y="943"/>
                    <a:pt x="275" y="1855"/>
                  </a:cubicBezTo>
                  <a:lnTo>
                    <a:pt x="5472" y="18177"/>
                  </a:lnTo>
                  <a:lnTo>
                    <a:pt x="29880" y="18177"/>
                  </a:lnTo>
                  <a:lnTo>
                    <a:pt x="24469" y="1095"/>
                  </a:lnTo>
                  <a:cubicBezTo>
                    <a:pt x="24287" y="457"/>
                    <a:pt x="23710" y="1"/>
                    <a:pt x="23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4"/>
            <p:cNvSpPr/>
            <p:nvPr/>
          </p:nvSpPr>
          <p:spPr>
            <a:xfrm>
              <a:off x="5533273" y="2562689"/>
              <a:ext cx="116017" cy="116017"/>
            </a:xfrm>
            <a:custGeom>
              <a:avLst/>
              <a:gdLst/>
              <a:ahLst/>
              <a:cxnLst/>
              <a:rect l="l" t="t" r="r" b="b"/>
              <a:pathLst>
                <a:path w="3436" h="3436" extrusionOk="0">
                  <a:moveTo>
                    <a:pt x="1733" y="1"/>
                  </a:moveTo>
                  <a:cubicBezTo>
                    <a:pt x="791" y="1"/>
                    <a:pt x="1" y="761"/>
                    <a:pt x="1" y="1703"/>
                  </a:cubicBezTo>
                  <a:cubicBezTo>
                    <a:pt x="1" y="2675"/>
                    <a:pt x="791" y="3435"/>
                    <a:pt x="1733" y="3435"/>
                  </a:cubicBezTo>
                  <a:cubicBezTo>
                    <a:pt x="2675" y="3435"/>
                    <a:pt x="3435" y="2675"/>
                    <a:pt x="3435" y="1703"/>
                  </a:cubicBezTo>
                  <a:cubicBezTo>
                    <a:pt x="3435" y="761"/>
                    <a:pt x="2675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4"/>
            <p:cNvSpPr/>
            <p:nvPr/>
          </p:nvSpPr>
          <p:spPr>
            <a:xfrm>
              <a:off x="6396408" y="1345968"/>
              <a:ext cx="320227" cy="307160"/>
            </a:xfrm>
            <a:custGeom>
              <a:avLst/>
              <a:gdLst/>
              <a:ahLst/>
              <a:cxnLst/>
              <a:rect l="l" t="t" r="r" b="b"/>
              <a:pathLst>
                <a:path w="9484" h="9097" extrusionOk="0">
                  <a:moveTo>
                    <a:pt x="4736" y="0"/>
                  </a:moveTo>
                  <a:cubicBezTo>
                    <a:pt x="4608" y="0"/>
                    <a:pt x="4478" y="6"/>
                    <a:pt x="4347" y="17"/>
                  </a:cubicBezTo>
                  <a:cubicBezTo>
                    <a:pt x="1824" y="260"/>
                    <a:pt x="0" y="2449"/>
                    <a:pt x="213" y="4971"/>
                  </a:cubicBezTo>
                  <a:cubicBezTo>
                    <a:pt x="413" y="7316"/>
                    <a:pt x="2389" y="9096"/>
                    <a:pt x="4698" y="9096"/>
                  </a:cubicBezTo>
                  <a:cubicBezTo>
                    <a:pt x="4843" y="9096"/>
                    <a:pt x="4990" y="9089"/>
                    <a:pt x="5137" y="9075"/>
                  </a:cubicBezTo>
                  <a:cubicBezTo>
                    <a:pt x="7660" y="8862"/>
                    <a:pt x="9484" y="6643"/>
                    <a:pt x="9271" y="4151"/>
                  </a:cubicBezTo>
                  <a:cubicBezTo>
                    <a:pt x="9069" y="1789"/>
                    <a:pt x="7067" y="0"/>
                    <a:pt x="4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4"/>
            <p:cNvSpPr/>
            <p:nvPr/>
          </p:nvSpPr>
          <p:spPr>
            <a:xfrm>
              <a:off x="6462081" y="1101273"/>
              <a:ext cx="155015" cy="282242"/>
            </a:xfrm>
            <a:custGeom>
              <a:avLst/>
              <a:gdLst/>
              <a:ahLst/>
              <a:cxnLst/>
              <a:rect l="l" t="t" r="r" b="b"/>
              <a:pathLst>
                <a:path w="4591" h="8359" extrusionOk="0">
                  <a:moveTo>
                    <a:pt x="744" y="1"/>
                  </a:moveTo>
                  <a:cubicBezTo>
                    <a:pt x="282" y="1"/>
                    <a:pt x="1" y="182"/>
                    <a:pt x="1" y="182"/>
                  </a:cubicBezTo>
                  <a:lnTo>
                    <a:pt x="1794" y="8358"/>
                  </a:lnTo>
                  <a:cubicBezTo>
                    <a:pt x="4590" y="7355"/>
                    <a:pt x="4438" y="3100"/>
                    <a:pt x="2858" y="1215"/>
                  </a:cubicBezTo>
                  <a:cubicBezTo>
                    <a:pt x="2020" y="232"/>
                    <a:pt x="1267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4"/>
            <p:cNvSpPr/>
            <p:nvPr/>
          </p:nvSpPr>
          <p:spPr>
            <a:xfrm>
              <a:off x="5882234" y="991300"/>
              <a:ext cx="579880" cy="350109"/>
            </a:xfrm>
            <a:custGeom>
              <a:avLst/>
              <a:gdLst/>
              <a:ahLst/>
              <a:cxnLst/>
              <a:rect l="l" t="t" r="r" b="b"/>
              <a:pathLst>
                <a:path w="17174" h="10369" extrusionOk="0">
                  <a:moveTo>
                    <a:pt x="11456" y="0"/>
                  </a:moveTo>
                  <a:cubicBezTo>
                    <a:pt x="10830" y="0"/>
                    <a:pt x="10143" y="75"/>
                    <a:pt x="9392" y="247"/>
                  </a:cubicBezTo>
                  <a:cubicBezTo>
                    <a:pt x="3556" y="1585"/>
                    <a:pt x="0" y="7299"/>
                    <a:pt x="5319" y="10369"/>
                  </a:cubicBezTo>
                  <a:lnTo>
                    <a:pt x="17174" y="3439"/>
                  </a:lnTo>
                  <a:cubicBezTo>
                    <a:pt x="17174" y="3439"/>
                    <a:pt x="15697" y="0"/>
                    <a:pt x="114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4"/>
            <p:cNvSpPr/>
            <p:nvPr/>
          </p:nvSpPr>
          <p:spPr>
            <a:xfrm>
              <a:off x="6051566" y="1053124"/>
              <a:ext cx="507015" cy="467611"/>
            </a:xfrm>
            <a:custGeom>
              <a:avLst/>
              <a:gdLst/>
              <a:ahLst/>
              <a:cxnLst/>
              <a:rect l="l" t="t" r="r" b="b"/>
              <a:pathLst>
                <a:path w="15016" h="13849" extrusionOk="0">
                  <a:moveTo>
                    <a:pt x="7431" y="1"/>
                  </a:moveTo>
                  <a:cubicBezTo>
                    <a:pt x="7215" y="1"/>
                    <a:pt x="6998" y="9"/>
                    <a:pt x="6779" y="27"/>
                  </a:cubicBezTo>
                  <a:cubicBezTo>
                    <a:pt x="2675" y="331"/>
                    <a:pt x="0" y="3644"/>
                    <a:pt x="304" y="7444"/>
                  </a:cubicBezTo>
                  <a:cubicBezTo>
                    <a:pt x="565" y="11086"/>
                    <a:pt x="3409" y="13849"/>
                    <a:pt x="7217" y="13849"/>
                  </a:cubicBezTo>
                  <a:cubicBezTo>
                    <a:pt x="7413" y="13849"/>
                    <a:pt x="7611" y="13842"/>
                    <a:pt x="7812" y="13827"/>
                  </a:cubicBezTo>
                  <a:cubicBezTo>
                    <a:pt x="11916" y="13523"/>
                    <a:pt x="15016" y="10179"/>
                    <a:pt x="14742" y="6349"/>
                  </a:cubicBezTo>
                  <a:cubicBezTo>
                    <a:pt x="14455" y="2753"/>
                    <a:pt x="11253" y="1"/>
                    <a:pt x="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4"/>
            <p:cNvSpPr/>
            <p:nvPr/>
          </p:nvSpPr>
          <p:spPr>
            <a:xfrm>
              <a:off x="6235281" y="1455299"/>
              <a:ext cx="216569" cy="419800"/>
            </a:xfrm>
            <a:custGeom>
              <a:avLst/>
              <a:gdLst/>
              <a:ahLst/>
              <a:cxnLst/>
              <a:rect l="l" t="t" r="r" b="b"/>
              <a:pathLst>
                <a:path w="6414" h="12433" extrusionOk="0">
                  <a:moveTo>
                    <a:pt x="3344" y="1"/>
                  </a:moveTo>
                  <a:lnTo>
                    <a:pt x="0" y="1703"/>
                  </a:lnTo>
                  <a:lnTo>
                    <a:pt x="1064" y="11095"/>
                  </a:lnTo>
                  <a:lnTo>
                    <a:pt x="3009" y="12433"/>
                  </a:lnTo>
                  <a:lnTo>
                    <a:pt x="6414" y="9636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4"/>
            <p:cNvSpPr/>
            <p:nvPr/>
          </p:nvSpPr>
          <p:spPr>
            <a:xfrm>
              <a:off x="6059771" y="1097660"/>
              <a:ext cx="471123" cy="534095"/>
            </a:xfrm>
            <a:custGeom>
              <a:avLst/>
              <a:gdLst/>
              <a:ahLst/>
              <a:cxnLst/>
              <a:rect l="l" t="t" r="r" b="b"/>
              <a:pathLst>
                <a:path w="13953" h="15818" extrusionOk="0">
                  <a:moveTo>
                    <a:pt x="6106" y="0"/>
                  </a:moveTo>
                  <a:cubicBezTo>
                    <a:pt x="5377" y="0"/>
                    <a:pt x="4650" y="98"/>
                    <a:pt x="3952" y="319"/>
                  </a:cubicBezTo>
                  <a:cubicBezTo>
                    <a:pt x="2250" y="805"/>
                    <a:pt x="92" y="2052"/>
                    <a:pt x="61" y="5243"/>
                  </a:cubicBezTo>
                  <a:cubicBezTo>
                    <a:pt x="1" y="10562"/>
                    <a:pt x="943" y="14453"/>
                    <a:pt x="3618" y="15456"/>
                  </a:cubicBezTo>
                  <a:cubicBezTo>
                    <a:pt x="4277" y="15698"/>
                    <a:pt x="4871" y="15817"/>
                    <a:pt x="5446" y="15817"/>
                  </a:cubicBezTo>
                  <a:cubicBezTo>
                    <a:pt x="6676" y="15817"/>
                    <a:pt x="7821" y="15275"/>
                    <a:pt x="9332" y="14240"/>
                  </a:cubicBezTo>
                  <a:cubicBezTo>
                    <a:pt x="10153" y="13663"/>
                    <a:pt x="10821" y="11809"/>
                    <a:pt x="10973" y="10775"/>
                  </a:cubicBezTo>
                  <a:lnTo>
                    <a:pt x="11764" y="7857"/>
                  </a:lnTo>
                  <a:cubicBezTo>
                    <a:pt x="11764" y="7857"/>
                    <a:pt x="13952" y="1353"/>
                    <a:pt x="7812" y="167"/>
                  </a:cubicBezTo>
                  <a:cubicBezTo>
                    <a:pt x="7251" y="60"/>
                    <a:pt x="6678" y="0"/>
                    <a:pt x="6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4"/>
            <p:cNvSpPr/>
            <p:nvPr/>
          </p:nvSpPr>
          <p:spPr>
            <a:xfrm>
              <a:off x="6296868" y="1106236"/>
              <a:ext cx="262759" cy="312157"/>
            </a:xfrm>
            <a:custGeom>
              <a:avLst/>
              <a:gdLst/>
              <a:ahLst/>
              <a:cxnLst/>
              <a:rect l="l" t="t" r="r" b="b"/>
              <a:pathLst>
                <a:path w="7782" h="9245" extrusionOk="0">
                  <a:moveTo>
                    <a:pt x="3788" y="0"/>
                  </a:moveTo>
                  <a:cubicBezTo>
                    <a:pt x="3737" y="0"/>
                    <a:pt x="3708" y="4"/>
                    <a:pt x="3708" y="4"/>
                  </a:cubicBezTo>
                  <a:cubicBezTo>
                    <a:pt x="0" y="2314"/>
                    <a:pt x="3921" y="9245"/>
                    <a:pt x="3921" y="9245"/>
                  </a:cubicBezTo>
                  <a:cubicBezTo>
                    <a:pt x="3921" y="9245"/>
                    <a:pt x="7781" y="8211"/>
                    <a:pt x="6292" y="3014"/>
                  </a:cubicBezTo>
                  <a:cubicBezTo>
                    <a:pt x="5499" y="184"/>
                    <a:pt x="4130" y="0"/>
                    <a:pt x="3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4"/>
            <p:cNvSpPr/>
            <p:nvPr/>
          </p:nvSpPr>
          <p:spPr>
            <a:xfrm>
              <a:off x="6404748" y="1348905"/>
              <a:ext cx="168217" cy="145628"/>
            </a:xfrm>
            <a:custGeom>
              <a:avLst/>
              <a:gdLst/>
              <a:ahLst/>
              <a:cxnLst/>
              <a:rect l="l" t="t" r="r" b="b"/>
              <a:pathLst>
                <a:path w="4982" h="4313" extrusionOk="0">
                  <a:moveTo>
                    <a:pt x="2457" y="1"/>
                  </a:moveTo>
                  <a:cubicBezTo>
                    <a:pt x="1713" y="1"/>
                    <a:pt x="1160" y="676"/>
                    <a:pt x="756" y="1389"/>
                  </a:cubicBezTo>
                  <a:cubicBezTo>
                    <a:pt x="392" y="2058"/>
                    <a:pt x="149" y="2757"/>
                    <a:pt x="57" y="3486"/>
                  </a:cubicBezTo>
                  <a:cubicBezTo>
                    <a:pt x="0" y="3913"/>
                    <a:pt x="449" y="4313"/>
                    <a:pt x="955" y="4313"/>
                  </a:cubicBezTo>
                  <a:cubicBezTo>
                    <a:pt x="990" y="4313"/>
                    <a:pt x="1025" y="4311"/>
                    <a:pt x="1060" y="4307"/>
                  </a:cubicBezTo>
                  <a:cubicBezTo>
                    <a:pt x="3006" y="4124"/>
                    <a:pt x="4981" y="1146"/>
                    <a:pt x="3127" y="173"/>
                  </a:cubicBezTo>
                  <a:cubicBezTo>
                    <a:pt x="2888" y="54"/>
                    <a:pt x="2665" y="1"/>
                    <a:pt x="2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4"/>
            <p:cNvSpPr/>
            <p:nvPr/>
          </p:nvSpPr>
          <p:spPr>
            <a:xfrm>
              <a:off x="6411804" y="1471675"/>
              <a:ext cx="56489" cy="53686"/>
            </a:xfrm>
            <a:custGeom>
              <a:avLst/>
              <a:gdLst/>
              <a:ahLst/>
              <a:cxnLst/>
              <a:rect l="l" t="t" r="r" b="b"/>
              <a:pathLst>
                <a:path w="1673" h="1590" extrusionOk="0">
                  <a:moveTo>
                    <a:pt x="823" y="0"/>
                  </a:moveTo>
                  <a:cubicBezTo>
                    <a:pt x="802" y="0"/>
                    <a:pt x="781" y="1"/>
                    <a:pt x="760" y="2"/>
                  </a:cubicBezTo>
                  <a:cubicBezTo>
                    <a:pt x="335" y="33"/>
                    <a:pt x="0" y="428"/>
                    <a:pt x="31" y="853"/>
                  </a:cubicBezTo>
                  <a:cubicBezTo>
                    <a:pt x="87" y="1273"/>
                    <a:pt x="400" y="1590"/>
                    <a:pt x="806" y="1590"/>
                  </a:cubicBezTo>
                  <a:cubicBezTo>
                    <a:pt x="841" y="1590"/>
                    <a:pt x="876" y="1588"/>
                    <a:pt x="912" y="1583"/>
                  </a:cubicBezTo>
                  <a:cubicBezTo>
                    <a:pt x="1338" y="1552"/>
                    <a:pt x="1672" y="1157"/>
                    <a:pt x="1642" y="732"/>
                  </a:cubicBezTo>
                  <a:cubicBezTo>
                    <a:pt x="1613" y="297"/>
                    <a:pt x="1252" y="0"/>
                    <a:pt x="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4"/>
            <p:cNvSpPr/>
            <p:nvPr/>
          </p:nvSpPr>
          <p:spPr>
            <a:xfrm>
              <a:off x="5968436" y="1040394"/>
              <a:ext cx="496447" cy="241251"/>
            </a:xfrm>
            <a:custGeom>
              <a:avLst/>
              <a:gdLst/>
              <a:ahLst/>
              <a:cxnLst/>
              <a:rect l="l" t="t" r="r" b="b"/>
              <a:pathLst>
                <a:path w="14703" h="7145" extrusionOk="0">
                  <a:moveTo>
                    <a:pt x="10073" y="1"/>
                  </a:moveTo>
                  <a:cubicBezTo>
                    <a:pt x="9313" y="1"/>
                    <a:pt x="8424" y="85"/>
                    <a:pt x="7387" y="283"/>
                  </a:cubicBezTo>
                  <a:cubicBezTo>
                    <a:pt x="0" y="1650"/>
                    <a:pt x="1824" y="5997"/>
                    <a:pt x="1824" y="5997"/>
                  </a:cubicBezTo>
                  <a:cubicBezTo>
                    <a:pt x="2898" y="6823"/>
                    <a:pt x="4120" y="7144"/>
                    <a:pt x="5373" y="7144"/>
                  </a:cubicBezTo>
                  <a:cubicBezTo>
                    <a:pt x="9792" y="7144"/>
                    <a:pt x="14590" y="3140"/>
                    <a:pt x="14590" y="3140"/>
                  </a:cubicBezTo>
                  <a:cubicBezTo>
                    <a:pt x="14590" y="3140"/>
                    <a:pt x="14702" y="1"/>
                    <a:pt x="10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8" name="Google Shape;1018;p44"/>
          <p:cNvGrpSpPr/>
          <p:nvPr/>
        </p:nvGrpSpPr>
        <p:grpSpPr>
          <a:xfrm>
            <a:off x="7331800" y="2958527"/>
            <a:ext cx="542964" cy="465786"/>
            <a:chOff x="7331800" y="2958527"/>
            <a:chExt cx="542964" cy="465786"/>
          </a:xfrm>
        </p:grpSpPr>
        <p:sp>
          <p:nvSpPr>
            <p:cNvPr id="1019" name="Google Shape;1019;p44"/>
            <p:cNvSpPr/>
            <p:nvPr/>
          </p:nvSpPr>
          <p:spPr>
            <a:xfrm>
              <a:off x="7331800" y="2958527"/>
              <a:ext cx="246376" cy="285134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4"/>
            <p:cNvSpPr/>
            <p:nvPr/>
          </p:nvSpPr>
          <p:spPr>
            <a:xfrm>
              <a:off x="7718608" y="3243592"/>
              <a:ext cx="156156" cy="180721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44"/>
          <p:cNvSpPr txBox="1">
            <a:spLocks noGrp="1"/>
          </p:cNvSpPr>
          <p:nvPr>
            <p:ph type="subTitle" idx="1"/>
          </p:nvPr>
        </p:nvSpPr>
        <p:spPr>
          <a:xfrm flipH="1">
            <a:off x="713100" y="1594413"/>
            <a:ext cx="3858900" cy="13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5217B"/>
              </a:buClr>
              <a:buSzPts val="1100"/>
              <a:buFont typeface="Arial"/>
              <a:buNone/>
            </a:pPr>
            <a:r>
              <a:rPr lang="en-ID" dirty="0">
                <a:latin typeface="Chewy" panose="020B0604020202020204" charset="0"/>
                <a:cs typeface="Chewy" panose="020B0604020202020204" charset="0"/>
              </a:rPr>
              <a:t>Cek/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uraikan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kesesuaian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program,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kegiatan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, dan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rencana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BLU </a:t>
            </a:r>
            <a:r>
              <a:rPr lang="en-ID" b="1" dirty="0" err="1">
                <a:solidFill>
                  <a:srgbClr val="39B0D1"/>
                </a:solidFill>
                <a:latin typeface="Chewy" panose="020B0604020202020204" charset="0"/>
                <a:cs typeface="Chewy" panose="020B0604020202020204" charset="0"/>
              </a:rPr>
              <a:t>dengan</a:t>
            </a:r>
            <a:r>
              <a:rPr lang="en-ID" b="1" dirty="0">
                <a:solidFill>
                  <a:srgbClr val="39B0D1"/>
                </a:solidFill>
                <a:latin typeface="Chewy" panose="020B0604020202020204" charset="0"/>
                <a:cs typeface="Chewy" panose="020B0604020202020204" charset="0"/>
              </a:rPr>
              <a:t> RPJM, </a:t>
            </a:r>
            <a:r>
              <a:rPr lang="en-ID" b="1" dirty="0" err="1">
                <a:solidFill>
                  <a:srgbClr val="39B0D1"/>
                </a:solidFill>
                <a:latin typeface="Chewy" panose="020B0604020202020204" charset="0"/>
                <a:cs typeface="Chewy" panose="020B0604020202020204" charset="0"/>
              </a:rPr>
              <a:t>Renstra</a:t>
            </a:r>
            <a:r>
              <a:rPr lang="en-ID" b="1" dirty="0">
                <a:solidFill>
                  <a:srgbClr val="39B0D1"/>
                </a:solidFill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b="1" dirty="0" err="1">
                <a:solidFill>
                  <a:srgbClr val="39B0D1"/>
                </a:solidFill>
                <a:latin typeface="Chewy" panose="020B0604020202020204" charset="0"/>
                <a:cs typeface="Chewy" panose="020B0604020202020204" charset="0"/>
              </a:rPr>
              <a:t>Eselon</a:t>
            </a:r>
            <a:r>
              <a:rPr lang="en-ID" b="1" dirty="0">
                <a:solidFill>
                  <a:srgbClr val="39B0D1"/>
                </a:solidFill>
                <a:latin typeface="Chewy" panose="020B0604020202020204" charset="0"/>
                <a:cs typeface="Chewy" panose="020B0604020202020204" charset="0"/>
              </a:rPr>
              <a:t> I KL</a:t>
            </a:r>
            <a:endParaRPr b="1" dirty="0">
              <a:solidFill>
                <a:srgbClr val="39B0D1"/>
              </a:solidFill>
              <a:latin typeface="Chewy" panose="020B0604020202020204" charset="0"/>
              <a:cs typeface="Chewy" panose="020B0604020202020204" charset="0"/>
            </a:endParaRPr>
          </a:p>
        </p:txBody>
      </p:sp>
      <p:sp>
        <p:nvSpPr>
          <p:cNvPr id="67" name="Google Shape;788;p41">
            <a:extLst>
              <a:ext uri="{FF2B5EF4-FFF2-40B4-BE49-F238E27FC236}">
                <a16:creationId xmlns:a16="http://schemas.microsoft.com/office/drawing/2014/main" id="{4FD7384E-76BB-47C5-901B-85C69BB069F3}"/>
              </a:ext>
            </a:extLst>
          </p:cNvPr>
          <p:cNvSpPr txBox="1">
            <a:spLocks/>
          </p:cNvSpPr>
          <p:nvPr/>
        </p:nvSpPr>
        <p:spPr>
          <a:xfrm>
            <a:off x="336887" y="125441"/>
            <a:ext cx="2130151" cy="50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100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ID" sz="2800" dirty="0" err="1">
                <a:solidFill>
                  <a:schemeClr val="accent1">
                    <a:lumMod val="75000"/>
                  </a:schemeClr>
                </a:solidFill>
              </a:rPr>
              <a:t>Kesesuaian</a:t>
            </a:r>
            <a:endParaRPr lang="en-ID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Google Shape;788;p41">
            <a:extLst>
              <a:ext uri="{FF2B5EF4-FFF2-40B4-BE49-F238E27FC236}">
                <a16:creationId xmlns:a16="http://schemas.microsoft.com/office/drawing/2014/main" id="{FBB50E77-5A4C-4E87-9490-AA596DC9CC14}"/>
              </a:ext>
            </a:extLst>
          </p:cNvPr>
          <p:cNvSpPr txBox="1">
            <a:spLocks/>
          </p:cNvSpPr>
          <p:nvPr/>
        </p:nvSpPr>
        <p:spPr>
          <a:xfrm>
            <a:off x="0" y="125441"/>
            <a:ext cx="336887" cy="50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100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4</a:t>
            </a:r>
            <a:endParaRPr lang="en-ID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E5C36EFE-DD40-4BC0-A523-28E218EFD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638" y="4299449"/>
            <a:ext cx="947362" cy="94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1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59"/>
          <p:cNvSpPr/>
          <p:nvPr/>
        </p:nvSpPr>
        <p:spPr>
          <a:xfrm rot="-5400000" flipH="1">
            <a:off x="-152400" y="560813"/>
            <a:ext cx="4841719" cy="4021882"/>
          </a:xfrm>
          <a:custGeom>
            <a:avLst/>
            <a:gdLst/>
            <a:ahLst/>
            <a:cxnLst/>
            <a:rect l="l" t="t" r="r" b="b"/>
            <a:pathLst>
              <a:path w="62317" h="51765" extrusionOk="0">
                <a:moveTo>
                  <a:pt x="58853" y="23688"/>
                </a:moveTo>
                <a:cubicBezTo>
                  <a:pt x="58900" y="23688"/>
                  <a:pt x="58901" y="23744"/>
                  <a:pt x="58915" y="23773"/>
                </a:cubicBezTo>
                <a:cubicBezTo>
                  <a:pt x="58915" y="23824"/>
                  <a:pt x="58915" y="23873"/>
                  <a:pt x="58866" y="23891"/>
                </a:cubicBezTo>
                <a:cubicBezTo>
                  <a:pt x="58815" y="23891"/>
                  <a:pt x="58799" y="23840"/>
                  <a:pt x="58782" y="23807"/>
                </a:cubicBezTo>
                <a:cubicBezTo>
                  <a:pt x="58766" y="23757"/>
                  <a:pt x="58782" y="23707"/>
                  <a:pt x="58833" y="23691"/>
                </a:cubicBezTo>
                <a:cubicBezTo>
                  <a:pt x="58840" y="23689"/>
                  <a:pt x="58847" y="23688"/>
                  <a:pt x="58853" y="23688"/>
                </a:cubicBezTo>
                <a:close/>
                <a:moveTo>
                  <a:pt x="47646" y="3919"/>
                </a:moveTo>
                <a:cubicBezTo>
                  <a:pt x="48263" y="3935"/>
                  <a:pt x="48846" y="4102"/>
                  <a:pt x="49446" y="4135"/>
                </a:cubicBezTo>
                <a:cubicBezTo>
                  <a:pt x="49746" y="4135"/>
                  <a:pt x="50064" y="4319"/>
                  <a:pt x="50346" y="4468"/>
                </a:cubicBezTo>
                <a:cubicBezTo>
                  <a:pt x="50556" y="4582"/>
                  <a:pt x="50719" y="4787"/>
                  <a:pt x="50999" y="4787"/>
                </a:cubicBezTo>
                <a:cubicBezTo>
                  <a:pt x="51010" y="4787"/>
                  <a:pt x="51020" y="4786"/>
                  <a:pt x="51031" y="4786"/>
                </a:cubicBezTo>
                <a:cubicBezTo>
                  <a:pt x="51064" y="4786"/>
                  <a:pt x="51131" y="4853"/>
                  <a:pt x="51147" y="4902"/>
                </a:cubicBezTo>
                <a:cubicBezTo>
                  <a:pt x="51264" y="5235"/>
                  <a:pt x="51547" y="5453"/>
                  <a:pt x="51764" y="5719"/>
                </a:cubicBezTo>
                <a:cubicBezTo>
                  <a:pt x="52098" y="5936"/>
                  <a:pt x="52464" y="6120"/>
                  <a:pt x="52731" y="6436"/>
                </a:cubicBezTo>
                <a:cubicBezTo>
                  <a:pt x="52947" y="6686"/>
                  <a:pt x="53065" y="6953"/>
                  <a:pt x="53181" y="7269"/>
                </a:cubicBezTo>
                <a:cubicBezTo>
                  <a:pt x="53331" y="7653"/>
                  <a:pt x="53465" y="8053"/>
                  <a:pt x="53631" y="8453"/>
                </a:cubicBezTo>
                <a:cubicBezTo>
                  <a:pt x="53698" y="8587"/>
                  <a:pt x="53781" y="8736"/>
                  <a:pt x="53747" y="8903"/>
                </a:cubicBezTo>
                <a:cubicBezTo>
                  <a:pt x="53647" y="9287"/>
                  <a:pt x="53581" y="9654"/>
                  <a:pt x="53631" y="10070"/>
                </a:cubicBezTo>
                <a:cubicBezTo>
                  <a:pt x="53665" y="10387"/>
                  <a:pt x="53681" y="10687"/>
                  <a:pt x="53814" y="10970"/>
                </a:cubicBezTo>
                <a:cubicBezTo>
                  <a:pt x="53831" y="11288"/>
                  <a:pt x="53865" y="11604"/>
                  <a:pt x="53747" y="11921"/>
                </a:cubicBezTo>
                <a:lnTo>
                  <a:pt x="53747" y="12288"/>
                </a:lnTo>
                <a:cubicBezTo>
                  <a:pt x="54014" y="12988"/>
                  <a:pt x="53998" y="13988"/>
                  <a:pt x="53281" y="14538"/>
                </a:cubicBezTo>
                <a:cubicBezTo>
                  <a:pt x="53317" y="14566"/>
                  <a:pt x="53352" y="14576"/>
                  <a:pt x="53386" y="14576"/>
                </a:cubicBezTo>
                <a:cubicBezTo>
                  <a:pt x="53470" y="14576"/>
                  <a:pt x="53550" y="14517"/>
                  <a:pt x="53634" y="14517"/>
                </a:cubicBezTo>
                <a:cubicBezTo>
                  <a:pt x="53660" y="14517"/>
                  <a:pt x="53687" y="14523"/>
                  <a:pt x="53714" y="14538"/>
                </a:cubicBezTo>
                <a:cubicBezTo>
                  <a:pt x="53555" y="14673"/>
                  <a:pt x="53378" y="14691"/>
                  <a:pt x="53203" y="14691"/>
                </a:cubicBezTo>
                <a:cubicBezTo>
                  <a:pt x="53139" y="14691"/>
                  <a:pt x="53076" y="14688"/>
                  <a:pt x="53014" y="14688"/>
                </a:cubicBezTo>
                <a:cubicBezTo>
                  <a:pt x="52780" y="14688"/>
                  <a:pt x="52831" y="14804"/>
                  <a:pt x="52864" y="14938"/>
                </a:cubicBezTo>
                <a:cubicBezTo>
                  <a:pt x="52931" y="15138"/>
                  <a:pt x="53081" y="15255"/>
                  <a:pt x="53198" y="15405"/>
                </a:cubicBezTo>
                <a:cubicBezTo>
                  <a:pt x="53547" y="15838"/>
                  <a:pt x="54131" y="15838"/>
                  <a:pt x="54481" y="16205"/>
                </a:cubicBezTo>
                <a:cubicBezTo>
                  <a:pt x="54814" y="16455"/>
                  <a:pt x="55165" y="16705"/>
                  <a:pt x="55498" y="16972"/>
                </a:cubicBezTo>
                <a:cubicBezTo>
                  <a:pt x="55732" y="17172"/>
                  <a:pt x="55932" y="17405"/>
                  <a:pt x="56065" y="17705"/>
                </a:cubicBezTo>
                <a:cubicBezTo>
                  <a:pt x="56148" y="17923"/>
                  <a:pt x="56265" y="18139"/>
                  <a:pt x="56415" y="18339"/>
                </a:cubicBezTo>
                <a:cubicBezTo>
                  <a:pt x="56715" y="18423"/>
                  <a:pt x="56899" y="18605"/>
                  <a:pt x="56915" y="18923"/>
                </a:cubicBezTo>
                <a:cubicBezTo>
                  <a:pt x="57015" y="19156"/>
                  <a:pt x="57232" y="19306"/>
                  <a:pt x="57166" y="19606"/>
                </a:cubicBezTo>
                <a:cubicBezTo>
                  <a:pt x="57148" y="19756"/>
                  <a:pt x="57315" y="19872"/>
                  <a:pt x="57448" y="19956"/>
                </a:cubicBezTo>
                <a:cubicBezTo>
                  <a:pt x="57515" y="20139"/>
                  <a:pt x="57332" y="20206"/>
                  <a:pt x="57299" y="20339"/>
                </a:cubicBezTo>
                <a:cubicBezTo>
                  <a:pt x="57132" y="20623"/>
                  <a:pt x="57432" y="20723"/>
                  <a:pt x="57515" y="20923"/>
                </a:cubicBezTo>
                <a:cubicBezTo>
                  <a:pt x="57782" y="21190"/>
                  <a:pt x="57732" y="21623"/>
                  <a:pt x="58066" y="21857"/>
                </a:cubicBezTo>
                <a:cubicBezTo>
                  <a:pt x="58132" y="21906"/>
                  <a:pt x="58082" y="21990"/>
                  <a:pt x="58032" y="22057"/>
                </a:cubicBezTo>
                <a:cubicBezTo>
                  <a:pt x="57948" y="22157"/>
                  <a:pt x="57966" y="22273"/>
                  <a:pt x="57948" y="22406"/>
                </a:cubicBezTo>
                <a:cubicBezTo>
                  <a:pt x="57948" y="22506"/>
                  <a:pt x="57966" y="22624"/>
                  <a:pt x="58066" y="22673"/>
                </a:cubicBezTo>
                <a:cubicBezTo>
                  <a:pt x="58199" y="22740"/>
                  <a:pt x="58148" y="22824"/>
                  <a:pt x="58099" y="22906"/>
                </a:cubicBezTo>
                <a:cubicBezTo>
                  <a:pt x="58082" y="23291"/>
                  <a:pt x="58182" y="23657"/>
                  <a:pt x="58249" y="24024"/>
                </a:cubicBezTo>
                <a:cubicBezTo>
                  <a:pt x="58282" y="24124"/>
                  <a:pt x="58299" y="24224"/>
                  <a:pt x="58333" y="24307"/>
                </a:cubicBezTo>
                <a:cubicBezTo>
                  <a:pt x="58415" y="24373"/>
                  <a:pt x="58399" y="24457"/>
                  <a:pt x="58399" y="24540"/>
                </a:cubicBezTo>
                <a:lnTo>
                  <a:pt x="58399" y="24607"/>
                </a:lnTo>
                <a:cubicBezTo>
                  <a:pt x="58433" y="25074"/>
                  <a:pt x="58499" y="25540"/>
                  <a:pt x="58433" y="26007"/>
                </a:cubicBezTo>
                <a:cubicBezTo>
                  <a:pt x="58415" y="26107"/>
                  <a:pt x="58449" y="26125"/>
                  <a:pt x="58533" y="26174"/>
                </a:cubicBezTo>
                <a:cubicBezTo>
                  <a:pt x="58682" y="26241"/>
                  <a:pt x="58633" y="26358"/>
                  <a:pt x="58549" y="26474"/>
                </a:cubicBezTo>
                <a:cubicBezTo>
                  <a:pt x="58415" y="26458"/>
                  <a:pt x="58433" y="26274"/>
                  <a:pt x="58333" y="26241"/>
                </a:cubicBezTo>
                <a:cubicBezTo>
                  <a:pt x="58266" y="26391"/>
                  <a:pt x="58182" y="26925"/>
                  <a:pt x="58199" y="27041"/>
                </a:cubicBezTo>
                <a:cubicBezTo>
                  <a:pt x="58215" y="27091"/>
                  <a:pt x="58199" y="27141"/>
                  <a:pt x="58166" y="27174"/>
                </a:cubicBezTo>
                <a:cubicBezTo>
                  <a:pt x="57832" y="27408"/>
                  <a:pt x="57848" y="27808"/>
                  <a:pt x="57715" y="28141"/>
                </a:cubicBezTo>
                <a:cubicBezTo>
                  <a:pt x="57648" y="28358"/>
                  <a:pt x="57615" y="28625"/>
                  <a:pt x="57299" y="28659"/>
                </a:cubicBezTo>
                <a:cubicBezTo>
                  <a:pt x="57232" y="28675"/>
                  <a:pt x="57082" y="28825"/>
                  <a:pt x="57115" y="28908"/>
                </a:cubicBezTo>
                <a:cubicBezTo>
                  <a:pt x="57218" y="29094"/>
                  <a:pt x="57155" y="29113"/>
                  <a:pt x="57072" y="29113"/>
                </a:cubicBezTo>
                <a:cubicBezTo>
                  <a:pt x="57050" y="29113"/>
                  <a:pt x="57027" y="29112"/>
                  <a:pt x="57005" y="29112"/>
                </a:cubicBezTo>
                <a:cubicBezTo>
                  <a:pt x="56976" y="29112"/>
                  <a:pt x="56950" y="29114"/>
                  <a:pt x="56932" y="29125"/>
                </a:cubicBezTo>
                <a:cubicBezTo>
                  <a:pt x="56899" y="29192"/>
                  <a:pt x="56848" y="29225"/>
                  <a:pt x="56781" y="29259"/>
                </a:cubicBezTo>
                <a:cubicBezTo>
                  <a:pt x="56715" y="29375"/>
                  <a:pt x="56681" y="29508"/>
                  <a:pt x="56548" y="29559"/>
                </a:cubicBezTo>
                <a:cubicBezTo>
                  <a:pt x="56399" y="29975"/>
                  <a:pt x="56032" y="30126"/>
                  <a:pt x="55665" y="30292"/>
                </a:cubicBezTo>
                <a:cubicBezTo>
                  <a:pt x="55314" y="30359"/>
                  <a:pt x="55148" y="30708"/>
                  <a:pt x="54832" y="30826"/>
                </a:cubicBezTo>
                <a:cubicBezTo>
                  <a:pt x="54708" y="30872"/>
                  <a:pt x="54598" y="30961"/>
                  <a:pt x="54450" y="30961"/>
                </a:cubicBezTo>
                <a:cubicBezTo>
                  <a:pt x="54438" y="30961"/>
                  <a:pt x="54426" y="30960"/>
                  <a:pt x="54414" y="30959"/>
                </a:cubicBezTo>
                <a:cubicBezTo>
                  <a:pt x="54281" y="31293"/>
                  <a:pt x="53947" y="31359"/>
                  <a:pt x="53698" y="31559"/>
                </a:cubicBezTo>
                <a:cubicBezTo>
                  <a:pt x="53314" y="31859"/>
                  <a:pt x="52964" y="32193"/>
                  <a:pt x="52664" y="32576"/>
                </a:cubicBezTo>
                <a:cubicBezTo>
                  <a:pt x="52547" y="32709"/>
                  <a:pt x="52431" y="32726"/>
                  <a:pt x="52280" y="32726"/>
                </a:cubicBezTo>
                <a:cubicBezTo>
                  <a:pt x="52098" y="32793"/>
                  <a:pt x="51980" y="32926"/>
                  <a:pt x="51831" y="33026"/>
                </a:cubicBezTo>
                <a:cubicBezTo>
                  <a:pt x="51798" y="33193"/>
                  <a:pt x="51613" y="33242"/>
                  <a:pt x="51531" y="33393"/>
                </a:cubicBezTo>
                <a:cubicBezTo>
                  <a:pt x="51313" y="33709"/>
                  <a:pt x="51047" y="33960"/>
                  <a:pt x="50647" y="34060"/>
                </a:cubicBezTo>
                <a:cubicBezTo>
                  <a:pt x="50246" y="34076"/>
                  <a:pt x="49913" y="34227"/>
                  <a:pt x="49646" y="34509"/>
                </a:cubicBezTo>
                <a:cubicBezTo>
                  <a:pt x="49446" y="34727"/>
                  <a:pt x="49246" y="34893"/>
                  <a:pt x="48946" y="34960"/>
                </a:cubicBezTo>
                <a:cubicBezTo>
                  <a:pt x="48679" y="35009"/>
                  <a:pt x="48579" y="35260"/>
                  <a:pt x="48430" y="35460"/>
                </a:cubicBezTo>
                <a:cubicBezTo>
                  <a:pt x="48163" y="35776"/>
                  <a:pt x="47913" y="36127"/>
                  <a:pt x="47479" y="36260"/>
                </a:cubicBezTo>
                <a:cubicBezTo>
                  <a:pt x="47279" y="36260"/>
                  <a:pt x="47079" y="36276"/>
                  <a:pt x="46896" y="36343"/>
                </a:cubicBezTo>
                <a:cubicBezTo>
                  <a:pt x="46445" y="36543"/>
                  <a:pt x="46045" y="36877"/>
                  <a:pt x="45529" y="36943"/>
                </a:cubicBezTo>
                <a:cubicBezTo>
                  <a:pt x="45278" y="36994"/>
                  <a:pt x="45178" y="37210"/>
                  <a:pt x="44962" y="37310"/>
                </a:cubicBezTo>
                <a:cubicBezTo>
                  <a:pt x="44262" y="37777"/>
                  <a:pt x="43545" y="38210"/>
                  <a:pt x="42929" y="38794"/>
                </a:cubicBezTo>
                <a:cubicBezTo>
                  <a:pt x="42728" y="38977"/>
                  <a:pt x="42495" y="39111"/>
                  <a:pt x="42244" y="39211"/>
                </a:cubicBezTo>
                <a:cubicBezTo>
                  <a:pt x="42144" y="39277"/>
                  <a:pt x="42062" y="39344"/>
                  <a:pt x="42011" y="39444"/>
                </a:cubicBezTo>
                <a:cubicBezTo>
                  <a:pt x="41795" y="39795"/>
                  <a:pt x="41595" y="40144"/>
                  <a:pt x="41177" y="40311"/>
                </a:cubicBezTo>
                <a:cubicBezTo>
                  <a:pt x="41062" y="40355"/>
                  <a:pt x="40946" y="40398"/>
                  <a:pt x="40819" y="40398"/>
                </a:cubicBezTo>
                <a:cubicBezTo>
                  <a:pt x="40800" y="40398"/>
                  <a:pt x="40781" y="40397"/>
                  <a:pt x="40761" y="40395"/>
                </a:cubicBezTo>
                <a:cubicBezTo>
                  <a:pt x="40644" y="40478"/>
                  <a:pt x="40511" y="40544"/>
                  <a:pt x="40395" y="40628"/>
                </a:cubicBezTo>
                <a:cubicBezTo>
                  <a:pt x="40295" y="40762"/>
                  <a:pt x="40195" y="40911"/>
                  <a:pt x="40094" y="41062"/>
                </a:cubicBezTo>
                <a:cubicBezTo>
                  <a:pt x="39894" y="41528"/>
                  <a:pt x="39544" y="41811"/>
                  <a:pt x="39061" y="41895"/>
                </a:cubicBezTo>
                <a:cubicBezTo>
                  <a:pt x="38577" y="41962"/>
                  <a:pt x="38243" y="42311"/>
                  <a:pt x="37794" y="42445"/>
                </a:cubicBezTo>
                <a:cubicBezTo>
                  <a:pt x="37677" y="42478"/>
                  <a:pt x="37576" y="42545"/>
                  <a:pt x="37460" y="42545"/>
                </a:cubicBezTo>
                <a:cubicBezTo>
                  <a:pt x="37260" y="42695"/>
                  <a:pt x="37060" y="42778"/>
                  <a:pt x="36827" y="42845"/>
                </a:cubicBezTo>
                <a:cubicBezTo>
                  <a:pt x="36660" y="42895"/>
                  <a:pt x="36460" y="42945"/>
                  <a:pt x="36327" y="43045"/>
                </a:cubicBezTo>
                <a:cubicBezTo>
                  <a:pt x="35643" y="43578"/>
                  <a:pt x="34793" y="43829"/>
                  <a:pt x="34076" y="44262"/>
                </a:cubicBezTo>
                <a:cubicBezTo>
                  <a:pt x="33675" y="44512"/>
                  <a:pt x="33209" y="44512"/>
                  <a:pt x="32793" y="44679"/>
                </a:cubicBezTo>
                <a:cubicBezTo>
                  <a:pt x="32526" y="44845"/>
                  <a:pt x="32275" y="45029"/>
                  <a:pt x="31942" y="45063"/>
                </a:cubicBezTo>
                <a:cubicBezTo>
                  <a:pt x="31826" y="45063"/>
                  <a:pt x="31726" y="45163"/>
                  <a:pt x="31626" y="45212"/>
                </a:cubicBezTo>
                <a:cubicBezTo>
                  <a:pt x="31092" y="45545"/>
                  <a:pt x="30525" y="45729"/>
                  <a:pt x="29925" y="45796"/>
                </a:cubicBezTo>
                <a:cubicBezTo>
                  <a:pt x="29641" y="46030"/>
                  <a:pt x="29308" y="46163"/>
                  <a:pt x="29025" y="46363"/>
                </a:cubicBezTo>
                <a:cubicBezTo>
                  <a:pt x="28792" y="46530"/>
                  <a:pt x="28608" y="46746"/>
                  <a:pt x="28374" y="46896"/>
                </a:cubicBezTo>
                <a:cubicBezTo>
                  <a:pt x="28251" y="46958"/>
                  <a:pt x="28128" y="47048"/>
                  <a:pt x="27966" y="47048"/>
                </a:cubicBezTo>
                <a:cubicBezTo>
                  <a:pt x="27953" y="47048"/>
                  <a:pt x="27939" y="47047"/>
                  <a:pt x="27925" y="47046"/>
                </a:cubicBezTo>
                <a:cubicBezTo>
                  <a:pt x="27591" y="47279"/>
                  <a:pt x="27258" y="47497"/>
                  <a:pt x="26824" y="47546"/>
                </a:cubicBezTo>
                <a:cubicBezTo>
                  <a:pt x="26507" y="47597"/>
                  <a:pt x="26307" y="47879"/>
                  <a:pt x="26007" y="47997"/>
                </a:cubicBezTo>
                <a:cubicBezTo>
                  <a:pt x="25926" y="48094"/>
                  <a:pt x="25451" y="48364"/>
                  <a:pt x="25348" y="48364"/>
                </a:cubicBezTo>
                <a:cubicBezTo>
                  <a:pt x="25345" y="48364"/>
                  <a:pt x="25342" y="48364"/>
                  <a:pt x="25340" y="48363"/>
                </a:cubicBezTo>
                <a:cubicBezTo>
                  <a:pt x="24991" y="48363"/>
                  <a:pt x="24657" y="48397"/>
                  <a:pt x="24340" y="48564"/>
                </a:cubicBezTo>
                <a:cubicBezTo>
                  <a:pt x="24173" y="48652"/>
                  <a:pt x="23985" y="48704"/>
                  <a:pt x="23788" y="48704"/>
                </a:cubicBezTo>
                <a:cubicBezTo>
                  <a:pt x="23690" y="48704"/>
                  <a:pt x="23590" y="48691"/>
                  <a:pt x="23490" y="48664"/>
                </a:cubicBezTo>
                <a:cubicBezTo>
                  <a:pt x="23457" y="48680"/>
                  <a:pt x="23423" y="48697"/>
                  <a:pt x="23390" y="48697"/>
                </a:cubicBezTo>
                <a:cubicBezTo>
                  <a:pt x="22994" y="48819"/>
                  <a:pt x="22599" y="48952"/>
                  <a:pt x="22200" y="48952"/>
                </a:cubicBezTo>
                <a:cubicBezTo>
                  <a:pt x="21943" y="48952"/>
                  <a:pt x="21684" y="48897"/>
                  <a:pt x="21423" y="48746"/>
                </a:cubicBezTo>
                <a:cubicBezTo>
                  <a:pt x="21372" y="48746"/>
                  <a:pt x="21306" y="48730"/>
                  <a:pt x="21290" y="48664"/>
                </a:cubicBezTo>
                <a:cubicBezTo>
                  <a:pt x="20990" y="48597"/>
                  <a:pt x="20705" y="48497"/>
                  <a:pt x="20472" y="48297"/>
                </a:cubicBezTo>
                <a:cubicBezTo>
                  <a:pt x="20356" y="48246"/>
                  <a:pt x="20239" y="48163"/>
                  <a:pt x="20105" y="48146"/>
                </a:cubicBezTo>
                <a:cubicBezTo>
                  <a:pt x="19823" y="47946"/>
                  <a:pt x="19556" y="47697"/>
                  <a:pt x="19172" y="47697"/>
                </a:cubicBezTo>
                <a:cubicBezTo>
                  <a:pt x="19105" y="47697"/>
                  <a:pt x="19056" y="47663"/>
                  <a:pt x="19022" y="47613"/>
                </a:cubicBezTo>
                <a:cubicBezTo>
                  <a:pt x="18905" y="47379"/>
                  <a:pt x="18705" y="47346"/>
                  <a:pt x="18472" y="47330"/>
                </a:cubicBezTo>
                <a:cubicBezTo>
                  <a:pt x="18271" y="47313"/>
                  <a:pt x="18071" y="47230"/>
                  <a:pt x="18038" y="46963"/>
                </a:cubicBezTo>
                <a:cubicBezTo>
                  <a:pt x="17805" y="46712"/>
                  <a:pt x="17671" y="46396"/>
                  <a:pt x="17522" y="46079"/>
                </a:cubicBezTo>
                <a:cubicBezTo>
                  <a:pt x="17222" y="45612"/>
                  <a:pt x="16904" y="45129"/>
                  <a:pt x="16555" y="44696"/>
                </a:cubicBezTo>
                <a:cubicBezTo>
                  <a:pt x="16222" y="44563"/>
                  <a:pt x="16204" y="44262"/>
                  <a:pt x="16138" y="43978"/>
                </a:cubicBezTo>
                <a:cubicBezTo>
                  <a:pt x="16138" y="43912"/>
                  <a:pt x="16188" y="43812"/>
                  <a:pt x="16155" y="43762"/>
                </a:cubicBezTo>
                <a:cubicBezTo>
                  <a:pt x="15738" y="43262"/>
                  <a:pt x="15888" y="42662"/>
                  <a:pt x="15904" y="42095"/>
                </a:cubicBezTo>
                <a:cubicBezTo>
                  <a:pt x="15771" y="41929"/>
                  <a:pt x="15922" y="41778"/>
                  <a:pt x="15904" y="41611"/>
                </a:cubicBezTo>
                <a:cubicBezTo>
                  <a:pt x="15889" y="41357"/>
                  <a:pt x="15828" y="41210"/>
                  <a:pt x="15564" y="41210"/>
                </a:cubicBezTo>
                <a:cubicBezTo>
                  <a:pt x="15550" y="41210"/>
                  <a:pt x="15536" y="41210"/>
                  <a:pt x="15521" y="41211"/>
                </a:cubicBezTo>
                <a:cubicBezTo>
                  <a:pt x="15497" y="41212"/>
                  <a:pt x="15472" y="41213"/>
                  <a:pt x="15448" y="41213"/>
                </a:cubicBezTo>
                <a:cubicBezTo>
                  <a:pt x="15137" y="41213"/>
                  <a:pt x="14835" y="41133"/>
                  <a:pt x="14536" y="41133"/>
                </a:cubicBezTo>
                <a:cubicBezTo>
                  <a:pt x="14475" y="41133"/>
                  <a:pt x="14415" y="41137"/>
                  <a:pt x="14354" y="41144"/>
                </a:cubicBezTo>
                <a:lnTo>
                  <a:pt x="13488" y="41144"/>
                </a:lnTo>
                <a:cubicBezTo>
                  <a:pt x="13454" y="41144"/>
                  <a:pt x="13421" y="41162"/>
                  <a:pt x="13370" y="41162"/>
                </a:cubicBezTo>
                <a:cubicBezTo>
                  <a:pt x="13354" y="41162"/>
                  <a:pt x="13337" y="41178"/>
                  <a:pt x="13321" y="41178"/>
                </a:cubicBezTo>
                <a:cubicBezTo>
                  <a:pt x="13085" y="41221"/>
                  <a:pt x="12849" y="41284"/>
                  <a:pt x="12609" y="41284"/>
                </a:cubicBezTo>
                <a:cubicBezTo>
                  <a:pt x="12475" y="41284"/>
                  <a:pt x="12340" y="41265"/>
                  <a:pt x="12203" y="41211"/>
                </a:cubicBezTo>
                <a:lnTo>
                  <a:pt x="12137" y="41211"/>
                </a:lnTo>
                <a:cubicBezTo>
                  <a:pt x="12121" y="41209"/>
                  <a:pt x="12105" y="41208"/>
                  <a:pt x="12089" y="41208"/>
                </a:cubicBezTo>
                <a:cubicBezTo>
                  <a:pt x="12038" y="41208"/>
                  <a:pt x="11988" y="41216"/>
                  <a:pt x="11941" y="41216"/>
                </a:cubicBezTo>
                <a:cubicBezTo>
                  <a:pt x="11878" y="41216"/>
                  <a:pt x="11820" y="41203"/>
                  <a:pt x="11770" y="41144"/>
                </a:cubicBezTo>
                <a:lnTo>
                  <a:pt x="11687" y="41144"/>
                </a:lnTo>
                <a:cubicBezTo>
                  <a:pt x="10770" y="41011"/>
                  <a:pt x="9820" y="41028"/>
                  <a:pt x="9036" y="40395"/>
                </a:cubicBezTo>
                <a:cubicBezTo>
                  <a:pt x="8947" y="40429"/>
                  <a:pt x="8868" y="40448"/>
                  <a:pt x="8800" y="40448"/>
                </a:cubicBezTo>
                <a:cubicBezTo>
                  <a:pt x="8640" y="40448"/>
                  <a:pt x="8543" y="40345"/>
                  <a:pt x="8520" y="40111"/>
                </a:cubicBezTo>
                <a:cubicBezTo>
                  <a:pt x="8436" y="40061"/>
                  <a:pt x="8353" y="40044"/>
                  <a:pt x="8302" y="39961"/>
                </a:cubicBezTo>
                <a:cubicBezTo>
                  <a:pt x="8232" y="39978"/>
                  <a:pt x="8166" y="39985"/>
                  <a:pt x="8104" y="39985"/>
                </a:cubicBezTo>
                <a:cubicBezTo>
                  <a:pt x="7668" y="39985"/>
                  <a:pt x="7425" y="39609"/>
                  <a:pt x="7119" y="39361"/>
                </a:cubicBezTo>
                <a:cubicBezTo>
                  <a:pt x="6919" y="39361"/>
                  <a:pt x="6769" y="39328"/>
                  <a:pt x="6886" y="39077"/>
                </a:cubicBezTo>
                <a:lnTo>
                  <a:pt x="6886" y="39010"/>
                </a:lnTo>
                <a:cubicBezTo>
                  <a:pt x="6719" y="38794"/>
                  <a:pt x="6586" y="38577"/>
                  <a:pt x="6352" y="38410"/>
                </a:cubicBezTo>
                <a:cubicBezTo>
                  <a:pt x="6035" y="38194"/>
                  <a:pt x="6035" y="37828"/>
                  <a:pt x="6002" y="37494"/>
                </a:cubicBezTo>
                <a:lnTo>
                  <a:pt x="6002" y="36861"/>
                </a:lnTo>
                <a:cubicBezTo>
                  <a:pt x="5886" y="36761"/>
                  <a:pt x="5868" y="36610"/>
                  <a:pt x="5786" y="36494"/>
                </a:cubicBezTo>
                <a:cubicBezTo>
                  <a:pt x="5586" y="36477"/>
                  <a:pt x="5668" y="36360"/>
                  <a:pt x="5719" y="36276"/>
                </a:cubicBezTo>
                <a:lnTo>
                  <a:pt x="5719" y="36194"/>
                </a:lnTo>
                <a:cubicBezTo>
                  <a:pt x="5635" y="36143"/>
                  <a:pt x="5602" y="36060"/>
                  <a:pt x="5568" y="35976"/>
                </a:cubicBezTo>
                <a:cubicBezTo>
                  <a:pt x="5385" y="35910"/>
                  <a:pt x="5419" y="35743"/>
                  <a:pt x="5419" y="35610"/>
                </a:cubicBezTo>
                <a:cubicBezTo>
                  <a:pt x="5168" y="35494"/>
                  <a:pt x="5119" y="35243"/>
                  <a:pt x="5068" y="35027"/>
                </a:cubicBezTo>
                <a:cubicBezTo>
                  <a:pt x="4968" y="34593"/>
                  <a:pt x="4685" y="34193"/>
                  <a:pt x="4819" y="33709"/>
                </a:cubicBezTo>
                <a:cubicBezTo>
                  <a:pt x="4852" y="33593"/>
                  <a:pt x="4868" y="33476"/>
                  <a:pt x="4968" y="33393"/>
                </a:cubicBezTo>
                <a:cubicBezTo>
                  <a:pt x="4968" y="33209"/>
                  <a:pt x="4968" y="33026"/>
                  <a:pt x="5035" y="32860"/>
                </a:cubicBezTo>
                <a:cubicBezTo>
                  <a:pt x="5085" y="32760"/>
                  <a:pt x="5068" y="32676"/>
                  <a:pt x="5001" y="32560"/>
                </a:cubicBezTo>
                <a:cubicBezTo>
                  <a:pt x="4868" y="32342"/>
                  <a:pt x="4801" y="32109"/>
                  <a:pt x="4952" y="31859"/>
                </a:cubicBezTo>
                <a:cubicBezTo>
                  <a:pt x="5068" y="31642"/>
                  <a:pt x="4835" y="31509"/>
                  <a:pt x="4835" y="31326"/>
                </a:cubicBezTo>
                <a:cubicBezTo>
                  <a:pt x="4768" y="31075"/>
                  <a:pt x="4785" y="30826"/>
                  <a:pt x="4901" y="30592"/>
                </a:cubicBezTo>
                <a:cubicBezTo>
                  <a:pt x="4968" y="30375"/>
                  <a:pt x="4752" y="30142"/>
                  <a:pt x="4901" y="29926"/>
                </a:cubicBezTo>
                <a:cubicBezTo>
                  <a:pt x="5035" y="29641"/>
                  <a:pt x="5219" y="29408"/>
                  <a:pt x="5419" y="29192"/>
                </a:cubicBezTo>
                <a:cubicBezTo>
                  <a:pt x="5486" y="29059"/>
                  <a:pt x="5586" y="28959"/>
                  <a:pt x="5702" y="28892"/>
                </a:cubicBezTo>
                <a:cubicBezTo>
                  <a:pt x="5719" y="28741"/>
                  <a:pt x="5819" y="28659"/>
                  <a:pt x="5935" y="28592"/>
                </a:cubicBezTo>
                <a:cubicBezTo>
                  <a:pt x="6086" y="28192"/>
                  <a:pt x="6386" y="27892"/>
                  <a:pt x="6686" y="27625"/>
                </a:cubicBezTo>
                <a:cubicBezTo>
                  <a:pt x="7102" y="27241"/>
                  <a:pt x="7486" y="26825"/>
                  <a:pt x="7853" y="26374"/>
                </a:cubicBezTo>
                <a:cubicBezTo>
                  <a:pt x="7986" y="26091"/>
                  <a:pt x="8169" y="25825"/>
                  <a:pt x="8369" y="25574"/>
                </a:cubicBezTo>
                <a:cubicBezTo>
                  <a:pt x="8520" y="25458"/>
                  <a:pt x="8669" y="25324"/>
                  <a:pt x="8820" y="25207"/>
                </a:cubicBezTo>
                <a:cubicBezTo>
                  <a:pt x="8920" y="25040"/>
                  <a:pt x="8936" y="24874"/>
                  <a:pt x="8969" y="24691"/>
                </a:cubicBezTo>
                <a:cubicBezTo>
                  <a:pt x="9136" y="23973"/>
                  <a:pt x="9503" y="23440"/>
                  <a:pt x="10287" y="23273"/>
                </a:cubicBezTo>
                <a:cubicBezTo>
                  <a:pt x="10303" y="23257"/>
                  <a:pt x="10336" y="23240"/>
                  <a:pt x="10369" y="23207"/>
                </a:cubicBezTo>
                <a:cubicBezTo>
                  <a:pt x="10554" y="22906"/>
                  <a:pt x="10854" y="22740"/>
                  <a:pt x="11170" y="22624"/>
                </a:cubicBezTo>
                <a:cubicBezTo>
                  <a:pt x="11454" y="22540"/>
                  <a:pt x="11554" y="22257"/>
                  <a:pt x="11736" y="22090"/>
                </a:cubicBezTo>
                <a:cubicBezTo>
                  <a:pt x="11854" y="21990"/>
                  <a:pt x="11954" y="21906"/>
                  <a:pt x="12054" y="21806"/>
                </a:cubicBezTo>
                <a:cubicBezTo>
                  <a:pt x="12087" y="21790"/>
                  <a:pt x="12103" y="21757"/>
                  <a:pt x="12137" y="21739"/>
                </a:cubicBezTo>
                <a:cubicBezTo>
                  <a:pt x="12154" y="21673"/>
                  <a:pt x="12203" y="21606"/>
                  <a:pt x="12270" y="21590"/>
                </a:cubicBezTo>
                <a:cubicBezTo>
                  <a:pt x="12403" y="21257"/>
                  <a:pt x="12670" y="21057"/>
                  <a:pt x="12970" y="20923"/>
                </a:cubicBezTo>
                <a:cubicBezTo>
                  <a:pt x="13337" y="20739"/>
                  <a:pt x="13670" y="20523"/>
                  <a:pt x="13904" y="20190"/>
                </a:cubicBezTo>
                <a:cubicBezTo>
                  <a:pt x="14154" y="19856"/>
                  <a:pt x="14571" y="19872"/>
                  <a:pt x="14888" y="19672"/>
                </a:cubicBezTo>
                <a:cubicBezTo>
                  <a:pt x="15671" y="19139"/>
                  <a:pt x="16488" y="18656"/>
                  <a:pt x="17238" y="18056"/>
                </a:cubicBezTo>
                <a:cubicBezTo>
                  <a:pt x="17289" y="18023"/>
                  <a:pt x="17322" y="17956"/>
                  <a:pt x="17371" y="17889"/>
                </a:cubicBezTo>
                <a:cubicBezTo>
                  <a:pt x="17455" y="17772"/>
                  <a:pt x="17538" y="17672"/>
                  <a:pt x="17671" y="17605"/>
                </a:cubicBezTo>
                <a:cubicBezTo>
                  <a:pt x="17871" y="17456"/>
                  <a:pt x="18089" y="17305"/>
                  <a:pt x="18322" y="17222"/>
                </a:cubicBezTo>
                <a:cubicBezTo>
                  <a:pt x="18456" y="17122"/>
                  <a:pt x="18605" y="17038"/>
                  <a:pt x="18772" y="17005"/>
                </a:cubicBezTo>
                <a:cubicBezTo>
                  <a:pt x="19605" y="16605"/>
                  <a:pt x="20423" y="16189"/>
                  <a:pt x="21256" y="15789"/>
                </a:cubicBezTo>
                <a:cubicBezTo>
                  <a:pt x="21433" y="15700"/>
                  <a:pt x="21621" y="15599"/>
                  <a:pt x="21835" y="15599"/>
                </a:cubicBezTo>
                <a:cubicBezTo>
                  <a:pt x="21864" y="15599"/>
                  <a:pt x="21893" y="15601"/>
                  <a:pt x="21923" y="15605"/>
                </a:cubicBezTo>
                <a:cubicBezTo>
                  <a:pt x="21933" y="15606"/>
                  <a:pt x="21944" y="15607"/>
                  <a:pt x="21953" y="15607"/>
                </a:cubicBezTo>
                <a:cubicBezTo>
                  <a:pt x="22069" y="15607"/>
                  <a:pt x="22147" y="15517"/>
                  <a:pt x="22239" y="15455"/>
                </a:cubicBezTo>
                <a:cubicBezTo>
                  <a:pt x="22516" y="14885"/>
                  <a:pt x="22968" y="14570"/>
                  <a:pt x="23593" y="14570"/>
                </a:cubicBezTo>
                <a:cubicBezTo>
                  <a:pt x="23608" y="14570"/>
                  <a:pt x="23624" y="14571"/>
                  <a:pt x="23640" y="14571"/>
                </a:cubicBezTo>
                <a:cubicBezTo>
                  <a:pt x="23840" y="14488"/>
                  <a:pt x="23906" y="14288"/>
                  <a:pt x="24040" y="14155"/>
                </a:cubicBezTo>
                <a:cubicBezTo>
                  <a:pt x="24273" y="13988"/>
                  <a:pt x="24557" y="13955"/>
                  <a:pt x="24791" y="13855"/>
                </a:cubicBezTo>
                <a:cubicBezTo>
                  <a:pt x="25073" y="13721"/>
                  <a:pt x="25357" y="13571"/>
                  <a:pt x="25657" y="13471"/>
                </a:cubicBezTo>
                <a:cubicBezTo>
                  <a:pt x="26474" y="13171"/>
                  <a:pt x="27258" y="12821"/>
                  <a:pt x="27991" y="12370"/>
                </a:cubicBezTo>
                <a:cubicBezTo>
                  <a:pt x="28241" y="12221"/>
                  <a:pt x="28541" y="12221"/>
                  <a:pt x="28808" y="12137"/>
                </a:cubicBezTo>
                <a:cubicBezTo>
                  <a:pt x="28841" y="12070"/>
                  <a:pt x="28892" y="12021"/>
                  <a:pt x="28958" y="11988"/>
                </a:cubicBezTo>
                <a:cubicBezTo>
                  <a:pt x="28992" y="11921"/>
                  <a:pt x="29025" y="11870"/>
                  <a:pt x="29108" y="11837"/>
                </a:cubicBezTo>
                <a:cubicBezTo>
                  <a:pt x="29208" y="11670"/>
                  <a:pt x="29358" y="11554"/>
                  <a:pt x="29541" y="11470"/>
                </a:cubicBezTo>
                <a:cubicBezTo>
                  <a:pt x="29721" y="11321"/>
                  <a:pt x="29914" y="11252"/>
                  <a:pt x="30132" y="11252"/>
                </a:cubicBezTo>
                <a:cubicBezTo>
                  <a:pt x="30157" y="11252"/>
                  <a:pt x="30182" y="11252"/>
                  <a:pt x="30208" y="11254"/>
                </a:cubicBezTo>
                <a:cubicBezTo>
                  <a:pt x="30859" y="10821"/>
                  <a:pt x="31592" y="10603"/>
                  <a:pt x="32308" y="10321"/>
                </a:cubicBezTo>
                <a:cubicBezTo>
                  <a:pt x="32609" y="10221"/>
                  <a:pt x="32809" y="9970"/>
                  <a:pt x="33093" y="9854"/>
                </a:cubicBezTo>
                <a:cubicBezTo>
                  <a:pt x="33180" y="9789"/>
                  <a:pt x="33266" y="9738"/>
                  <a:pt x="33363" y="9738"/>
                </a:cubicBezTo>
                <a:cubicBezTo>
                  <a:pt x="33414" y="9738"/>
                  <a:pt x="33468" y="9752"/>
                  <a:pt x="33526" y="9787"/>
                </a:cubicBezTo>
                <a:cubicBezTo>
                  <a:pt x="33809" y="9520"/>
                  <a:pt x="34093" y="9254"/>
                  <a:pt x="34360" y="8987"/>
                </a:cubicBezTo>
                <a:cubicBezTo>
                  <a:pt x="34442" y="8903"/>
                  <a:pt x="34509" y="8820"/>
                  <a:pt x="34642" y="8820"/>
                </a:cubicBezTo>
                <a:cubicBezTo>
                  <a:pt x="34826" y="8587"/>
                  <a:pt x="35093" y="8469"/>
                  <a:pt x="35360" y="8403"/>
                </a:cubicBezTo>
                <a:cubicBezTo>
                  <a:pt x="36009" y="8236"/>
                  <a:pt x="36643" y="8036"/>
                  <a:pt x="37260" y="7736"/>
                </a:cubicBezTo>
                <a:cubicBezTo>
                  <a:pt x="37310" y="7720"/>
                  <a:pt x="37376" y="7720"/>
                  <a:pt x="37443" y="7720"/>
                </a:cubicBezTo>
                <a:cubicBezTo>
                  <a:pt x="37443" y="7703"/>
                  <a:pt x="37460" y="7703"/>
                  <a:pt x="37460" y="7687"/>
                </a:cubicBezTo>
                <a:cubicBezTo>
                  <a:pt x="37843" y="7453"/>
                  <a:pt x="38243" y="7303"/>
                  <a:pt x="38677" y="7169"/>
                </a:cubicBezTo>
                <a:cubicBezTo>
                  <a:pt x="38894" y="7120"/>
                  <a:pt x="39077" y="6920"/>
                  <a:pt x="39294" y="6802"/>
                </a:cubicBezTo>
                <a:cubicBezTo>
                  <a:pt x="39428" y="6720"/>
                  <a:pt x="39561" y="6620"/>
                  <a:pt x="39728" y="6602"/>
                </a:cubicBezTo>
                <a:cubicBezTo>
                  <a:pt x="41344" y="5753"/>
                  <a:pt x="43095" y="5186"/>
                  <a:pt x="44812" y="4619"/>
                </a:cubicBezTo>
                <a:cubicBezTo>
                  <a:pt x="44962" y="4468"/>
                  <a:pt x="45162" y="4419"/>
                  <a:pt x="45345" y="4402"/>
                </a:cubicBezTo>
                <a:cubicBezTo>
                  <a:pt x="45612" y="4368"/>
                  <a:pt x="45845" y="4252"/>
                  <a:pt x="46079" y="4186"/>
                </a:cubicBezTo>
                <a:cubicBezTo>
                  <a:pt x="46596" y="4068"/>
                  <a:pt x="47096" y="3919"/>
                  <a:pt x="47646" y="3919"/>
                </a:cubicBezTo>
                <a:close/>
                <a:moveTo>
                  <a:pt x="0" y="1"/>
                </a:moveTo>
                <a:lnTo>
                  <a:pt x="0" y="51764"/>
                </a:lnTo>
                <a:lnTo>
                  <a:pt x="62316" y="51764"/>
                </a:lnTo>
                <a:lnTo>
                  <a:pt x="6231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4" name="Google Shape;844;p59"/>
          <p:cNvPicPr preferRelativeResize="0"/>
          <p:nvPr/>
        </p:nvPicPr>
        <p:blipFill rotWithShape="1">
          <a:blip r:embed="rId3">
            <a:alphaModFix amt="70000"/>
          </a:blip>
          <a:srcRect b="26847"/>
          <a:stretch/>
        </p:blipFill>
        <p:spPr>
          <a:xfrm rot="7541637" flipH="1">
            <a:off x="-1466167" y="-2164563"/>
            <a:ext cx="5996851" cy="2456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59"/>
          <p:cNvPicPr preferRelativeResize="0"/>
          <p:nvPr/>
        </p:nvPicPr>
        <p:blipFill rotWithShape="1">
          <a:blip r:embed="rId4">
            <a:alphaModFix amt="64000"/>
          </a:blip>
          <a:srcRect l="8933" r="40875"/>
          <a:stretch/>
        </p:blipFill>
        <p:spPr>
          <a:xfrm rot="-5400000">
            <a:off x="2565212" y="3807575"/>
            <a:ext cx="4589302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59"/>
          <p:cNvPicPr preferRelativeResize="0"/>
          <p:nvPr/>
        </p:nvPicPr>
        <p:blipFill rotWithShape="1">
          <a:blip r:embed="rId5">
            <a:alphaModFix amt="50000"/>
          </a:blip>
          <a:srcRect l="29064" r="11812"/>
          <a:stretch/>
        </p:blipFill>
        <p:spPr>
          <a:xfrm flipH="1">
            <a:off x="-4692923" y="1222388"/>
            <a:ext cx="5406024" cy="51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59"/>
          <p:cNvPicPr preferRelativeResize="0"/>
          <p:nvPr/>
        </p:nvPicPr>
        <p:blipFill rotWithShape="1">
          <a:blip r:embed="rId6">
            <a:alphaModFix/>
          </a:blip>
          <a:srcRect l="33553" r="32232" b="48995"/>
          <a:stretch/>
        </p:blipFill>
        <p:spPr>
          <a:xfrm flipH="1">
            <a:off x="3600453" y="292598"/>
            <a:ext cx="1113600" cy="92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59"/>
          <p:cNvPicPr preferRelativeResize="0"/>
          <p:nvPr/>
        </p:nvPicPr>
        <p:blipFill>
          <a:blip r:embed="rId7">
            <a:alphaModFix amt="83000"/>
          </a:blip>
          <a:stretch>
            <a:fillRect/>
          </a:stretch>
        </p:blipFill>
        <p:spPr>
          <a:xfrm rot="-2109413">
            <a:off x="2629885" y="3791993"/>
            <a:ext cx="1325843" cy="7425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791;p41">
            <a:extLst>
              <a:ext uri="{FF2B5EF4-FFF2-40B4-BE49-F238E27FC236}">
                <a16:creationId xmlns:a16="http://schemas.microsoft.com/office/drawing/2014/main" id="{B7DD9994-A312-42CD-AC7A-E924C4DEFCBD}"/>
              </a:ext>
            </a:extLst>
          </p:cNvPr>
          <p:cNvGrpSpPr/>
          <p:nvPr/>
        </p:nvGrpSpPr>
        <p:grpSpPr>
          <a:xfrm>
            <a:off x="595848" y="1389221"/>
            <a:ext cx="3683551" cy="2386542"/>
            <a:chOff x="3463850" y="2716125"/>
            <a:chExt cx="2522875" cy="1634550"/>
          </a:xfrm>
        </p:grpSpPr>
        <p:sp>
          <p:nvSpPr>
            <p:cNvPr id="12" name="Google Shape;800;p41">
              <a:extLst>
                <a:ext uri="{FF2B5EF4-FFF2-40B4-BE49-F238E27FC236}">
                  <a16:creationId xmlns:a16="http://schemas.microsoft.com/office/drawing/2014/main" id="{105E9368-AC21-4A6D-92CC-72DC3DCD3E57}"/>
                </a:ext>
              </a:extLst>
            </p:cNvPr>
            <p:cNvSpPr/>
            <p:nvPr/>
          </p:nvSpPr>
          <p:spPr>
            <a:xfrm>
              <a:off x="3744250" y="2716125"/>
              <a:ext cx="1941550" cy="1189250"/>
            </a:xfrm>
            <a:custGeom>
              <a:avLst/>
              <a:gdLst/>
              <a:ahLst/>
              <a:cxnLst/>
              <a:rect l="l" t="t" r="r" b="b"/>
              <a:pathLst>
                <a:path w="77662" h="47570" extrusionOk="0">
                  <a:moveTo>
                    <a:pt x="3800" y="1"/>
                  </a:moveTo>
                  <a:cubicBezTo>
                    <a:pt x="1703" y="1"/>
                    <a:pt x="1" y="1703"/>
                    <a:pt x="1" y="3800"/>
                  </a:cubicBezTo>
                  <a:lnTo>
                    <a:pt x="1" y="43771"/>
                  </a:lnTo>
                  <a:cubicBezTo>
                    <a:pt x="1" y="45868"/>
                    <a:pt x="1703" y="47570"/>
                    <a:pt x="3800" y="47570"/>
                  </a:cubicBezTo>
                  <a:lnTo>
                    <a:pt x="73862" y="47570"/>
                  </a:lnTo>
                  <a:cubicBezTo>
                    <a:pt x="75960" y="47570"/>
                    <a:pt x="77662" y="45868"/>
                    <a:pt x="77631" y="43740"/>
                  </a:cubicBezTo>
                  <a:lnTo>
                    <a:pt x="77631" y="3800"/>
                  </a:lnTo>
                  <a:cubicBezTo>
                    <a:pt x="77631" y="1703"/>
                    <a:pt x="75899" y="1"/>
                    <a:pt x="73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01;p41">
              <a:extLst>
                <a:ext uri="{FF2B5EF4-FFF2-40B4-BE49-F238E27FC236}">
                  <a16:creationId xmlns:a16="http://schemas.microsoft.com/office/drawing/2014/main" id="{EE156966-4B74-4038-A89F-68816AE6B144}"/>
                </a:ext>
              </a:extLst>
            </p:cNvPr>
            <p:cNvSpPr/>
            <p:nvPr/>
          </p:nvSpPr>
          <p:spPr>
            <a:xfrm>
              <a:off x="3463850" y="3889400"/>
              <a:ext cx="2522875" cy="461275"/>
            </a:xfrm>
            <a:custGeom>
              <a:avLst/>
              <a:gdLst/>
              <a:ahLst/>
              <a:cxnLst/>
              <a:rect l="l" t="t" r="r" b="b"/>
              <a:pathLst>
                <a:path w="100915" h="18451" extrusionOk="0">
                  <a:moveTo>
                    <a:pt x="13162" y="1"/>
                  </a:moveTo>
                  <a:cubicBezTo>
                    <a:pt x="12250" y="1"/>
                    <a:pt x="943" y="14499"/>
                    <a:pt x="943" y="14499"/>
                  </a:cubicBezTo>
                  <a:cubicBezTo>
                    <a:pt x="1" y="15715"/>
                    <a:pt x="1247" y="18451"/>
                    <a:pt x="3375" y="18451"/>
                  </a:cubicBezTo>
                  <a:lnTo>
                    <a:pt x="97541" y="18451"/>
                  </a:lnTo>
                  <a:cubicBezTo>
                    <a:pt x="99668" y="18451"/>
                    <a:pt x="100914" y="15715"/>
                    <a:pt x="99972" y="14499"/>
                  </a:cubicBezTo>
                  <a:cubicBezTo>
                    <a:pt x="99972" y="14499"/>
                    <a:pt x="88878" y="1"/>
                    <a:pt x="877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02;p41">
              <a:extLst>
                <a:ext uri="{FF2B5EF4-FFF2-40B4-BE49-F238E27FC236}">
                  <a16:creationId xmlns:a16="http://schemas.microsoft.com/office/drawing/2014/main" id="{331A8A46-7A8A-444E-8F48-5E1F744E84E3}"/>
                </a:ext>
              </a:extLst>
            </p:cNvPr>
            <p:cNvSpPr/>
            <p:nvPr/>
          </p:nvSpPr>
          <p:spPr>
            <a:xfrm>
              <a:off x="3479050" y="4263275"/>
              <a:ext cx="2487700" cy="75250"/>
            </a:xfrm>
            <a:custGeom>
              <a:avLst/>
              <a:gdLst/>
              <a:ahLst/>
              <a:cxnLst/>
              <a:rect l="l" t="t" r="r" b="b"/>
              <a:pathLst>
                <a:path w="99508" h="3010" extrusionOk="0">
                  <a:moveTo>
                    <a:pt x="1794" y="0"/>
                  </a:moveTo>
                  <a:cubicBezTo>
                    <a:pt x="1" y="0"/>
                    <a:pt x="913" y="3009"/>
                    <a:pt x="3010" y="3009"/>
                  </a:cubicBezTo>
                  <a:lnTo>
                    <a:pt x="96477" y="3009"/>
                  </a:lnTo>
                  <a:cubicBezTo>
                    <a:pt x="96487" y="3010"/>
                    <a:pt x="96498" y="3010"/>
                    <a:pt x="96508" y="3010"/>
                  </a:cubicBezTo>
                  <a:cubicBezTo>
                    <a:pt x="98613" y="3010"/>
                    <a:pt x="99507" y="0"/>
                    <a:pt x="977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03;p41">
              <a:extLst>
                <a:ext uri="{FF2B5EF4-FFF2-40B4-BE49-F238E27FC236}">
                  <a16:creationId xmlns:a16="http://schemas.microsoft.com/office/drawing/2014/main" id="{26FDD475-0929-4549-B076-9A2935BD3C7A}"/>
                </a:ext>
              </a:extLst>
            </p:cNvPr>
            <p:cNvSpPr/>
            <p:nvPr/>
          </p:nvSpPr>
          <p:spPr>
            <a:xfrm>
              <a:off x="3775425" y="3936525"/>
              <a:ext cx="131475" cy="55500"/>
            </a:xfrm>
            <a:custGeom>
              <a:avLst/>
              <a:gdLst/>
              <a:ahLst/>
              <a:cxnLst/>
              <a:rect l="l" t="t" r="r" b="b"/>
              <a:pathLst>
                <a:path w="5259" h="2220" extrusionOk="0">
                  <a:moveTo>
                    <a:pt x="1824" y="0"/>
                  </a:moveTo>
                  <a:cubicBezTo>
                    <a:pt x="1185" y="730"/>
                    <a:pt x="578" y="1459"/>
                    <a:pt x="0" y="2219"/>
                  </a:cubicBezTo>
                  <a:lnTo>
                    <a:pt x="3830" y="2219"/>
                  </a:lnTo>
                  <a:cubicBezTo>
                    <a:pt x="4347" y="1459"/>
                    <a:pt x="4803" y="730"/>
                    <a:pt x="5258" y="0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04;p41">
              <a:extLst>
                <a:ext uri="{FF2B5EF4-FFF2-40B4-BE49-F238E27FC236}">
                  <a16:creationId xmlns:a16="http://schemas.microsoft.com/office/drawing/2014/main" id="{1925E433-4F2C-44F3-95EE-CCA315F16208}"/>
                </a:ext>
              </a:extLst>
            </p:cNvPr>
            <p:cNvSpPr/>
            <p:nvPr/>
          </p:nvSpPr>
          <p:spPr>
            <a:xfrm>
              <a:off x="4185000" y="3936525"/>
              <a:ext cx="96525" cy="55500"/>
            </a:xfrm>
            <a:custGeom>
              <a:avLst/>
              <a:gdLst/>
              <a:ahLst/>
              <a:cxnLst/>
              <a:rect l="l" t="t" r="r" b="b"/>
              <a:pathLst>
                <a:path w="3861" h="2220" extrusionOk="0">
                  <a:moveTo>
                    <a:pt x="791" y="0"/>
                  </a:moveTo>
                  <a:cubicBezTo>
                    <a:pt x="487" y="730"/>
                    <a:pt x="213" y="1459"/>
                    <a:pt x="0" y="2219"/>
                  </a:cubicBezTo>
                  <a:lnTo>
                    <a:pt x="3405" y="2219"/>
                  </a:lnTo>
                  <a:cubicBezTo>
                    <a:pt x="3526" y="1459"/>
                    <a:pt x="3678" y="730"/>
                    <a:pt x="3861" y="0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05;p41">
              <a:extLst>
                <a:ext uri="{FF2B5EF4-FFF2-40B4-BE49-F238E27FC236}">
                  <a16:creationId xmlns:a16="http://schemas.microsoft.com/office/drawing/2014/main" id="{69842F8B-1C1F-4AA4-A8D9-8504F2B785EB}"/>
                </a:ext>
              </a:extLst>
            </p:cNvPr>
            <p:cNvSpPr/>
            <p:nvPr/>
          </p:nvSpPr>
          <p:spPr>
            <a:xfrm>
              <a:off x="4308100" y="3936525"/>
              <a:ext cx="101100" cy="55500"/>
            </a:xfrm>
            <a:custGeom>
              <a:avLst/>
              <a:gdLst/>
              <a:ahLst/>
              <a:cxnLst/>
              <a:rect l="l" t="t" r="r" b="b"/>
              <a:pathLst>
                <a:path w="4044" h="2220" extrusionOk="0">
                  <a:moveTo>
                    <a:pt x="517" y="0"/>
                  </a:moveTo>
                  <a:cubicBezTo>
                    <a:pt x="304" y="730"/>
                    <a:pt x="152" y="1459"/>
                    <a:pt x="0" y="2219"/>
                  </a:cubicBezTo>
                  <a:lnTo>
                    <a:pt x="4013" y="2219"/>
                  </a:lnTo>
                  <a:cubicBezTo>
                    <a:pt x="4013" y="1459"/>
                    <a:pt x="4043" y="730"/>
                    <a:pt x="4013" y="0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06;p41">
              <a:extLst>
                <a:ext uri="{FF2B5EF4-FFF2-40B4-BE49-F238E27FC236}">
                  <a16:creationId xmlns:a16="http://schemas.microsoft.com/office/drawing/2014/main" id="{271F6F62-8C50-4385-82CD-AEFC460A1DA6}"/>
                </a:ext>
              </a:extLst>
            </p:cNvPr>
            <p:cNvSpPr/>
            <p:nvPr/>
          </p:nvSpPr>
          <p:spPr>
            <a:xfrm>
              <a:off x="4586975" y="3936525"/>
              <a:ext cx="122375" cy="55500"/>
            </a:xfrm>
            <a:custGeom>
              <a:avLst/>
              <a:gdLst/>
              <a:ahLst/>
              <a:cxnLst/>
              <a:rect l="l" t="t" r="r" b="b"/>
              <a:pathLst>
                <a:path w="4895" h="2220" extrusionOk="0">
                  <a:moveTo>
                    <a:pt x="1" y="0"/>
                  </a:moveTo>
                  <a:lnTo>
                    <a:pt x="1" y="2219"/>
                  </a:lnTo>
                  <a:lnTo>
                    <a:pt x="4894" y="2219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07;p41">
              <a:extLst>
                <a:ext uri="{FF2B5EF4-FFF2-40B4-BE49-F238E27FC236}">
                  <a16:creationId xmlns:a16="http://schemas.microsoft.com/office/drawing/2014/main" id="{B76CC23E-E3B9-4203-936B-A666C7144E8E}"/>
                </a:ext>
              </a:extLst>
            </p:cNvPr>
            <p:cNvSpPr/>
            <p:nvPr/>
          </p:nvSpPr>
          <p:spPr>
            <a:xfrm>
              <a:off x="4446400" y="3936525"/>
              <a:ext cx="103375" cy="55500"/>
            </a:xfrm>
            <a:custGeom>
              <a:avLst/>
              <a:gdLst/>
              <a:ahLst/>
              <a:cxnLst/>
              <a:rect l="l" t="t" r="r" b="b"/>
              <a:pathLst>
                <a:path w="4135" h="2220" extrusionOk="0">
                  <a:moveTo>
                    <a:pt x="0" y="0"/>
                  </a:moveTo>
                  <a:lnTo>
                    <a:pt x="0" y="2219"/>
                  </a:lnTo>
                  <a:lnTo>
                    <a:pt x="4134" y="2219"/>
                  </a:lnTo>
                  <a:cubicBezTo>
                    <a:pt x="4134" y="1459"/>
                    <a:pt x="4104" y="730"/>
                    <a:pt x="4104" y="0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08;p41">
              <a:extLst>
                <a:ext uri="{FF2B5EF4-FFF2-40B4-BE49-F238E27FC236}">
                  <a16:creationId xmlns:a16="http://schemas.microsoft.com/office/drawing/2014/main" id="{BF5ECAA2-9A25-495E-AE40-1706C76630DC}"/>
                </a:ext>
              </a:extLst>
            </p:cNvPr>
            <p:cNvSpPr/>
            <p:nvPr/>
          </p:nvSpPr>
          <p:spPr>
            <a:xfrm>
              <a:off x="4056575" y="3936525"/>
              <a:ext cx="108675" cy="55500"/>
            </a:xfrm>
            <a:custGeom>
              <a:avLst/>
              <a:gdLst/>
              <a:ahLst/>
              <a:cxnLst/>
              <a:rect l="l" t="t" r="r" b="b"/>
              <a:pathLst>
                <a:path w="4347" h="2220" extrusionOk="0">
                  <a:moveTo>
                    <a:pt x="1095" y="0"/>
                  </a:moveTo>
                  <a:cubicBezTo>
                    <a:pt x="730" y="730"/>
                    <a:pt x="396" y="1459"/>
                    <a:pt x="0" y="2219"/>
                  </a:cubicBezTo>
                  <a:lnTo>
                    <a:pt x="3587" y="2219"/>
                  </a:lnTo>
                  <a:cubicBezTo>
                    <a:pt x="3800" y="1459"/>
                    <a:pt x="4043" y="730"/>
                    <a:pt x="4347" y="0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09;p41">
              <a:extLst>
                <a:ext uri="{FF2B5EF4-FFF2-40B4-BE49-F238E27FC236}">
                  <a16:creationId xmlns:a16="http://schemas.microsoft.com/office/drawing/2014/main" id="{6478FC46-8AE8-4491-9C78-655C44C9C5E7}"/>
                </a:ext>
              </a:extLst>
            </p:cNvPr>
            <p:cNvSpPr/>
            <p:nvPr/>
          </p:nvSpPr>
          <p:spPr>
            <a:xfrm>
              <a:off x="3916750" y="3936525"/>
              <a:ext cx="124650" cy="55500"/>
            </a:xfrm>
            <a:custGeom>
              <a:avLst/>
              <a:gdLst/>
              <a:ahLst/>
              <a:cxnLst/>
              <a:rect l="l" t="t" r="r" b="b"/>
              <a:pathLst>
                <a:path w="4986" h="2220" extrusionOk="0">
                  <a:moveTo>
                    <a:pt x="1368" y="0"/>
                  </a:moveTo>
                  <a:cubicBezTo>
                    <a:pt x="912" y="760"/>
                    <a:pt x="457" y="1490"/>
                    <a:pt x="1" y="2219"/>
                  </a:cubicBezTo>
                  <a:lnTo>
                    <a:pt x="3861" y="2219"/>
                  </a:lnTo>
                  <a:cubicBezTo>
                    <a:pt x="4226" y="1459"/>
                    <a:pt x="4621" y="730"/>
                    <a:pt x="4985" y="0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10;p41">
              <a:extLst>
                <a:ext uri="{FF2B5EF4-FFF2-40B4-BE49-F238E27FC236}">
                  <a16:creationId xmlns:a16="http://schemas.microsoft.com/office/drawing/2014/main" id="{6FD774D4-429D-42E6-98FC-D944F0F79A3B}"/>
                </a:ext>
              </a:extLst>
            </p:cNvPr>
            <p:cNvSpPr/>
            <p:nvPr/>
          </p:nvSpPr>
          <p:spPr>
            <a:xfrm>
              <a:off x="3698675" y="4033775"/>
              <a:ext cx="143625" cy="54750"/>
            </a:xfrm>
            <a:custGeom>
              <a:avLst/>
              <a:gdLst/>
              <a:ahLst/>
              <a:cxnLst/>
              <a:rect l="l" t="t" r="r" b="b"/>
              <a:pathLst>
                <a:path w="5745" h="2190" extrusionOk="0">
                  <a:moveTo>
                    <a:pt x="1733" y="1"/>
                  </a:moveTo>
                  <a:cubicBezTo>
                    <a:pt x="1185" y="730"/>
                    <a:pt x="547" y="1490"/>
                    <a:pt x="0" y="2189"/>
                  </a:cubicBezTo>
                  <a:lnTo>
                    <a:pt x="4134" y="2189"/>
                  </a:lnTo>
                  <a:cubicBezTo>
                    <a:pt x="4681" y="1429"/>
                    <a:pt x="5198" y="730"/>
                    <a:pt x="5745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11;p41">
              <a:extLst>
                <a:ext uri="{FF2B5EF4-FFF2-40B4-BE49-F238E27FC236}">
                  <a16:creationId xmlns:a16="http://schemas.microsoft.com/office/drawing/2014/main" id="{659D2129-1367-4F93-B9B8-68D02074D0C2}"/>
                </a:ext>
              </a:extLst>
            </p:cNvPr>
            <p:cNvSpPr/>
            <p:nvPr/>
          </p:nvSpPr>
          <p:spPr>
            <a:xfrm>
              <a:off x="4005650" y="4033775"/>
              <a:ext cx="125425" cy="54750"/>
            </a:xfrm>
            <a:custGeom>
              <a:avLst/>
              <a:gdLst/>
              <a:ahLst/>
              <a:cxnLst/>
              <a:rect l="l" t="t" r="r" b="b"/>
              <a:pathLst>
                <a:path w="5017" h="2190" extrusionOk="0">
                  <a:moveTo>
                    <a:pt x="1126" y="1"/>
                  </a:moveTo>
                  <a:cubicBezTo>
                    <a:pt x="761" y="730"/>
                    <a:pt x="366" y="1429"/>
                    <a:pt x="1" y="2189"/>
                  </a:cubicBezTo>
                  <a:lnTo>
                    <a:pt x="4317" y="2189"/>
                  </a:lnTo>
                  <a:cubicBezTo>
                    <a:pt x="4560" y="1429"/>
                    <a:pt x="4773" y="730"/>
                    <a:pt x="5016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12;p41">
              <a:extLst>
                <a:ext uri="{FF2B5EF4-FFF2-40B4-BE49-F238E27FC236}">
                  <a16:creationId xmlns:a16="http://schemas.microsoft.com/office/drawing/2014/main" id="{05A4E8E9-BC0A-470A-8700-3BA864C23C70}"/>
                </a:ext>
              </a:extLst>
            </p:cNvPr>
            <p:cNvSpPr/>
            <p:nvPr/>
          </p:nvSpPr>
          <p:spPr>
            <a:xfrm>
              <a:off x="4152325" y="4033775"/>
              <a:ext cx="111725" cy="54750"/>
            </a:xfrm>
            <a:custGeom>
              <a:avLst/>
              <a:gdLst/>
              <a:ahLst/>
              <a:cxnLst/>
              <a:rect l="l" t="t" r="r" b="b"/>
              <a:pathLst>
                <a:path w="4469" h="2190" extrusionOk="0">
                  <a:moveTo>
                    <a:pt x="730" y="1"/>
                  </a:moveTo>
                  <a:cubicBezTo>
                    <a:pt x="517" y="730"/>
                    <a:pt x="274" y="1429"/>
                    <a:pt x="0" y="2189"/>
                  </a:cubicBezTo>
                  <a:lnTo>
                    <a:pt x="4164" y="2189"/>
                  </a:lnTo>
                  <a:cubicBezTo>
                    <a:pt x="4256" y="1429"/>
                    <a:pt x="4347" y="730"/>
                    <a:pt x="4468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13;p41">
              <a:extLst>
                <a:ext uri="{FF2B5EF4-FFF2-40B4-BE49-F238E27FC236}">
                  <a16:creationId xmlns:a16="http://schemas.microsoft.com/office/drawing/2014/main" id="{B1FB26C1-C7FD-42CE-ABDD-F7CE304DC00C}"/>
                </a:ext>
              </a:extLst>
            </p:cNvPr>
            <p:cNvSpPr/>
            <p:nvPr/>
          </p:nvSpPr>
          <p:spPr>
            <a:xfrm>
              <a:off x="4293650" y="4033775"/>
              <a:ext cx="113250" cy="54750"/>
            </a:xfrm>
            <a:custGeom>
              <a:avLst/>
              <a:gdLst/>
              <a:ahLst/>
              <a:cxnLst/>
              <a:rect l="l" t="t" r="r" b="b"/>
              <a:pathLst>
                <a:path w="4530" h="2190" extrusionOk="0">
                  <a:moveTo>
                    <a:pt x="305" y="1"/>
                  </a:moveTo>
                  <a:cubicBezTo>
                    <a:pt x="214" y="730"/>
                    <a:pt x="122" y="1429"/>
                    <a:pt x="1" y="2189"/>
                  </a:cubicBezTo>
                  <a:lnTo>
                    <a:pt x="4439" y="2189"/>
                  </a:lnTo>
                  <a:cubicBezTo>
                    <a:pt x="4469" y="1429"/>
                    <a:pt x="4499" y="730"/>
                    <a:pt x="4530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14;p41">
              <a:extLst>
                <a:ext uri="{FF2B5EF4-FFF2-40B4-BE49-F238E27FC236}">
                  <a16:creationId xmlns:a16="http://schemas.microsoft.com/office/drawing/2014/main" id="{943A7B95-C76D-4E88-84FA-0A14C2CE88BB}"/>
                </a:ext>
              </a:extLst>
            </p:cNvPr>
            <p:cNvSpPr/>
            <p:nvPr/>
          </p:nvSpPr>
          <p:spPr>
            <a:xfrm>
              <a:off x="4442600" y="4033775"/>
              <a:ext cx="107175" cy="54750"/>
            </a:xfrm>
            <a:custGeom>
              <a:avLst/>
              <a:gdLst/>
              <a:ahLst/>
              <a:cxnLst/>
              <a:rect l="l" t="t" r="r" b="b"/>
              <a:pathLst>
                <a:path w="4287" h="2190" extrusionOk="0">
                  <a:moveTo>
                    <a:pt x="92" y="1"/>
                  </a:moveTo>
                  <a:cubicBezTo>
                    <a:pt x="61" y="730"/>
                    <a:pt x="31" y="1429"/>
                    <a:pt x="0" y="2189"/>
                  </a:cubicBezTo>
                  <a:lnTo>
                    <a:pt x="4286" y="2189"/>
                  </a:lnTo>
                  <a:lnTo>
                    <a:pt x="4286" y="1"/>
                  </a:ln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15;p41">
              <a:extLst>
                <a:ext uri="{FF2B5EF4-FFF2-40B4-BE49-F238E27FC236}">
                  <a16:creationId xmlns:a16="http://schemas.microsoft.com/office/drawing/2014/main" id="{38DF9DDE-1816-4628-A71A-7A21B88C1440}"/>
                </a:ext>
              </a:extLst>
            </p:cNvPr>
            <p:cNvSpPr/>
            <p:nvPr/>
          </p:nvSpPr>
          <p:spPr>
            <a:xfrm>
              <a:off x="4587750" y="4033775"/>
              <a:ext cx="121600" cy="54750"/>
            </a:xfrm>
            <a:custGeom>
              <a:avLst/>
              <a:gdLst/>
              <a:ahLst/>
              <a:cxnLst/>
              <a:rect l="l" t="t" r="r" b="b"/>
              <a:pathLst>
                <a:path w="4864" h="2190" extrusionOk="0">
                  <a:moveTo>
                    <a:pt x="0" y="1"/>
                  </a:moveTo>
                  <a:lnTo>
                    <a:pt x="0" y="2189"/>
                  </a:lnTo>
                  <a:lnTo>
                    <a:pt x="4863" y="2189"/>
                  </a:lnTo>
                  <a:lnTo>
                    <a:pt x="4863" y="1"/>
                  </a:ln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16;p41">
              <a:extLst>
                <a:ext uri="{FF2B5EF4-FFF2-40B4-BE49-F238E27FC236}">
                  <a16:creationId xmlns:a16="http://schemas.microsoft.com/office/drawing/2014/main" id="{D454BBCF-72B3-4217-B328-D125F71E232A}"/>
                </a:ext>
              </a:extLst>
            </p:cNvPr>
            <p:cNvSpPr/>
            <p:nvPr/>
          </p:nvSpPr>
          <p:spPr>
            <a:xfrm>
              <a:off x="3848350" y="4033775"/>
              <a:ext cx="142900" cy="54750"/>
            </a:xfrm>
            <a:custGeom>
              <a:avLst/>
              <a:gdLst/>
              <a:ahLst/>
              <a:cxnLst/>
              <a:rect l="l" t="t" r="r" b="b"/>
              <a:pathLst>
                <a:path w="5716" h="2190" extrusionOk="0">
                  <a:moveTo>
                    <a:pt x="1612" y="1"/>
                  </a:moveTo>
                  <a:cubicBezTo>
                    <a:pt x="1065" y="730"/>
                    <a:pt x="579" y="1490"/>
                    <a:pt x="1" y="2189"/>
                  </a:cubicBezTo>
                  <a:lnTo>
                    <a:pt x="4530" y="2189"/>
                  </a:lnTo>
                  <a:cubicBezTo>
                    <a:pt x="4955" y="1429"/>
                    <a:pt x="5320" y="730"/>
                    <a:pt x="5715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17;p41">
              <a:extLst>
                <a:ext uri="{FF2B5EF4-FFF2-40B4-BE49-F238E27FC236}">
                  <a16:creationId xmlns:a16="http://schemas.microsoft.com/office/drawing/2014/main" id="{C81FB0F2-50AE-4ED8-B7A0-ED9E00815131}"/>
                </a:ext>
              </a:extLst>
            </p:cNvPr>
            <p:cNvSpPr/>
            <p:nvPr/>
          </p:nvSpPr>
          <p:spPr>
            <a:xfrm>
              <a:off x="3602925" y="4135600"/>
              <a:ext cx="163400" cy="58550"/>
            </a:xfrm>
            <a:custGeom>
              <a:avLst/>
              <a:gdLst/>
              <a:ahLst/>
              <a:cxnLst/>
              <a:rect l="l" t="t" r="r" b="b"/>
              <a:pathLst>
                <a:path w="6536" h="2342" extrusionOk="0">
                  <a:moveTo>
                    <a:pt x="2189" y="1"/>
                  </a:moveTo>
                  <a:cubicBezTo>
                    <a:pt x="1976" y="214"/>
                    <a:pt x="1763" y="487"/>
                    <a:pt x="1550" y="700"/>
                  </a:cubicBezTo>
                  <a:cubicBezTo>
                    <a:pt x="1064" y="1277"/>
                    <a:pt x="517" y="1825"/>
                    <a:pt x="0" y="2341"/>
                  </a:cubicBezTo>
                  <a:lnTo>
                    <a:pt x="4712" y="2341"/>
                  </a:lnTo>
                  <a:cubicBezTo>
                    <a:pt x="5319" y="1551"/>
                    <a:pt x="5927" y="791"/>
                    <a:pt x="6535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18;p41">
              <a:extLst>
                <a:ext uri="{FF2B5EF4-FFF2-40B4-BE49-F238E27FC236}">
                  <a16:creationId xmlns:a16="http://schemas.microsoft.com/office/drawing/2014/main" id="{6367D801-D9BE-46F9-8689-83D27C1B57FE}"/>
                </a:ext>
              </a:extLst>
            </p:cNvPr>
            <p:cNvSpPr/>
            <p:nvPr/>
          </p:nvSpPr>
          <p:spPr>
            <a:xfrm>
              <a:off x="3767825" y="4135600"/>
              <a:ext cx="167950" cy="58550"/>
            </a:xfrm>
            <a:custGeom>
              <a:avLst/>
              <a:gdLst/>
              <a:ahLst/>
              <a:cxnLst/>
              <a:rect l="l" t="t" r="r" b="b"/>
              <a:pathLst>
                <a:path w="6718" h="2342" extrusionOk="0">
                  <a:moveTo>
                    <a:pt x="1793" y="1"/>
                  </a:moveTo>
                  <a:cubicBezTo>
                    <a:pt x="1185" y="791"/>
                    <a:pt x="578" y="1551"/>
                    <a:pt x="0" y="2341"/>
                  </a:cubicBezTo>
                  <a:lnTo>
                    <a:pt x="5410" y="2341"/>
                  </a:lnTo>
                  <a:cubicBezTo>
                    <a:pt x="5866" y="1581"/>
                    <a:pt x="6322" y="791"/>
                    <a:pt x="6717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19;p41">
              <a:extLst>
                <a:ext uri="{FF2B5EF4-FFF2-40B4-BE49-F238E27FC236}">
                  <a16:creationId xmlns:a16="http://schemas.microsoft.com/office/drawing/2014/main" id="{18DAE20B-E060-4C31-9385-FB3AC190338E}"/>
                </a:ext>
              </a:extLst>
            </p:cNvPr>
            <p:cNvSpPr/>
            <p:nvPr/>
          </p:nvSpPr>
          <p:spPr>
            <a:xfrm>
              <a:off x="3947150" y="4135600"/>
              <a:ext cx="151250" cy="58550"/>
            </a:xfrm>
            <a:custGeom>
              <a:avLst/>
              <a:gdLst/>
              <a:ahLst/>
              <a:cxnLst/>
              <a:rect l="l" t="t" r="r" b="b"/>
              <a:pathLst>
                <a:path w="6050" h="2342" extrusionOk="0">
                  <a:moveTo>
                    <a:pt x="1307" y="1"/>
                  </a:moveTo>
                  <a:cubicBezTo>
                    <a:pt x="882" y="791"/>
                    <a:pt x="426" y="1551"/>
                    <a:pt x="0" y="2341"/>
                  </a:cubicBezTo>
                  <a:lnTo>
                    <a:pt x="5289" y="2341"/>
                  </a:lnTo>
                  <a:cubicBezTo>
                    <a:pt x="5563" y="1581"/>
                    <a:pt x="5836" y="791"/>
                    <a:pt x="6049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20;p41">
              <a:extLst>
                <a:ext uri="{FF2B5EF4-FFF2-40B4-BE49-F238E27FC236}">
                  <a16:creationId xmlns:a16="http://schemas.microsoft.com/office/drawing/2014/main" id="{3CDA19BB-CC53-49F3-A302-9BF0F9D22F19}"/>
                </a:ext>
              </a:extLst>
            </p:cNvPr>
            <p:cNvSpPr/>
            <p:nvPr/>
          </p:nvSpPr>
          <p:spPr>
            <a:xfrm>
              <a:off x="4119650" y="4135600"/>
              <a:ext cx="131475" cy="58550"/>
            </a:xfrm>
            <a:custGeom>
              <a:avLst/>
              <a:gdLst/>
              <a:ahLst/>
              <a:cxnLst/>
              <a:rect l="l" t="t" r="r" b="b"/>
              <a:pathLst>
                <a:path w="5259" h="2342" extrusionOk="0">
                  <a:moveTo>
                    <a:pt x="760" y="1"/>
                  </a:moveTo>
                  <a:cubicBezTo>
                    <a:pt x="487" y="791"/>
                    <a:pt x="243" y="1551"/>
                    <a:pt x="0" y="2341"/>
                  </a:cubicBezTo>
                  <a:lnTo>
                    <a:pt x="5016" y="2341"/>
                  </a:lnTo>
                  <a:cubicBezTo>
                    <a:pt x="5076" y="1551"/>
                    <a:pt x="5198" y="791"/>
                    <a:pt x="5259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21;p41">
              <a:extLst>
                <a:ext uri="{FF2B5EF4-FFF2-40B4-BE49-F238E27FC236}">
                  <a16:creationId xmlns:a16="http://schemas.microsoft.com/office/drawing/2014/main" id="{CC0CEB33-E306-44D2-8AE2-E949759615F5}"/>
                </a:ext>
              </a:extLst>
            </p:cNvPr>
            <p:cNvSpPr/>
            <p:nvPr/>
          </p:nvSpPr>
          <p:spPr>
            <a:xfrm>
              <a:off x="4283025" y="4135600"/>
              <a:ext cx="118575" cy="58550"/>
            </a:xfrm>
            <a:custGeom>
              <a:avLst/>
              <a:gdLst/>
              <a:ahLst/>
              <a:cxnLst/>
              <a:rect l="l" t="t" r="r" b="b"/>
              <a:pathLst>
                <a:path w="4743" h="2342" extrusionOk="0">
                  <a:moveTo>
                    <a:pt x="243" y="1"/>
                  </a:moveTo>
                  <a:cubicBezTo>
                    <a:pt x="183" y="791"/>
                    <a:pt x="61" y="1551"/>
                    <a:pt x="0" y="2341"/>
                  </a:cubicBezTo>
                  <a:lnTo>
                    <a:pt x="4620" y="2341"/>
                  </a:lnTo>
                  <a:cubicBezTo>
                    <a:pt x="4651" y="1551"/>
                    <a:pt x="4712" y="791"/>
                    <a:pt x="4742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22;p41">
              <a:extLst>
                <a:ext uri="{FF2B5EF4-FFF2-40B4-BE49-F238E27FC236}">
                  <a16:creationId xmlns:a16="http://schemas.microsoft.com/office/drawing/2014/main" id="{A8399392-1834-4826-9A4D-2C2EDB0828E7}"/>
                </a:ext>
              </a:extLst>
            </p:cNvPr>
            <p:cNvSpPr/>
            <p:nvPr/>
          </p:nvSpPr>
          <p:spPr>
            <a:xfrm>
              <a:off x="4435750" y="4135600"/>
              <a:ext cx="114775" cy="58550"/>
            </a:xfrm>
            <a:custGeom>
              <a:avLst/>
              <a:gdLst/>
              <a:ahLst/>
              <a:cxnLst/>
              <a:rect l="l" t="t" r="r" b="b"/>
              <a:pathLst>
                <a:path w="4591" h="2342" extrusionOk="0">
                  <a:moveTo>
                    <a:pt x="153" y="1"/>
                  </a:moveTo>
                  <a:cubicBezTo>
                    <a:pt x="122" y="791"/>
                    <a:pt x="31" y="1551"/>
                    <a:pt x="1" y="2341"/>
                  </a:cubicBezTo>
                  <a:lnTo>
                    <a:pt x="4591" y="2341"/>
                  </a:lnTo>
                  <a:lnTo>
                    <a:pt x="4591" y="1"/>
                  </a:ln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23;p41">
              <a:extLst>
                <a:ext uri="{FF2B5EF4-FFF2-40B4-BE49-F238E27FC236}">
                  <a16:creationId xmlns:a16="http://schemas.microsoft.com/office/drawing/2014/main" id="{0643C763-707F-41E3-98FD-8246A8BA1B8D}"/>
                </a:ext>
              </a:extLst>
            </p:cNvPr>
            <p:cNvSpPr/>
            <p:nvPr/>
          </p:nvSpPr>
          <p:spPr>
            <a:xfrm>
              <a:off x="5548250" y="3936525"/>
              <a:ext cx="130725" cy="55500"/>
            </a:xfrm>
            <a:custGeom>
              <a:avLst/>
              <a:gdLst/>
              <a:ahLst/>
              <a:cxnLst/>
              <a:rect l="l" t="t" r="r" b="b"/>
              <a:pathLst>
                <a:path w="5229" h="2220" extrusionOk="0">
                  <a:moveTo>
                    <a:pt x="0" y="0"/>
                  </a:moveTo>
                  <a:cubicBezTo>
                    <a:pt x="456" y="730"/>
                    <a:pt x="912" y="1459"/>
                    <a:pt x="1398" y="2219"/>
                  </a:cubicBezTo>
                  <a:lnTo>
                    <a:pt x="5228" y="2219"/>
                  </a:lnTo>
                  <a:cubicBezTo>
                    <a:pt x="4651" y="1459"/>
                    <a:pt x="4043" y="730"/>
                    <a:pt x="3404" y="0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24;p41">
              <a:extLst>
                <a:ext uri="{FF2B5EF4-FFF2-40B4-BE49-F238E27FC236}">
                  <a16:creationId xmlns:a16="http://schemas.microsoft.com/office/drawing/2014/main" id="{612BE04B-32B4-4E6D-ABF2-A2F8268C9EF9}"/>
                </a:ext>
              </a:extLst>
            </p:cNvPr>
            <p:cNvSpPr/>
            <p:nvPr/>
          </p:nvSpPr>
          <p:spPr>
            <a:xfrm>
              <a:off x="5172850" y="3936525"/>
              <a:ext cx="96525" cy="55500"/>
            </a:xfrm>
            <a:custGeom>
              <a:avLst/>
              <a:gdLst/>
              <a:ahLst/>
              <a:cxnLst/>
              <a:rect l="l" t="t" r="r" b="b"/>
              <a:pathLst>
                <a:path w="3861" h="2220" extrusionOk="0">
                  <a:moveTo>
                    <a:pt x="1" y="0"/>
                  </a:moveTo>
                  <a:cubicBezTo>
                    <a:pt x="183" y="730"/>
                    <a:pt x="335" y="1459"/>
                    <a:pt x="457" y="2219"/>
                  </a:cubicBezTo>
                  <a:lnTo>
                    <a:pt x="3861" y="2219"/>
                  </a:lnTo>
                  <a:cubicBezTo>
                    <a:pt x="3648" y="1459"/>
                    <a:pt x="3375" y="730"/>
                    <a:pt x="3071" y="0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25;p41">
              <a:extLst>
                <a:ext uri="{FF2B5EF4-FFF2-40B4-BE49-F238E27FC236}">
                  <a16:creationId xmlns:a16="http://schemas.microsoft.com/office/drawing/2014/main" id="{4A4CBA87-CEF9-4800-9E5F-72463FB42E6E}"/>
                </a:ext>
              </a:extLst>
            </p:cNvPr>
            <p:cNvSpPr/>
            <p:nvPr/>
          </p:nvSpPr>
          <p:spPr>
            <a:xfrm>
              <a:off x="5045950" y="3936525"/>
              <a:ext cx="100325" cy="55500"/>
            </a:xfrm>
            <a:custGeom>
              <a:avLst/>
              <a:gdLst/>
              <a:ahLst/>
              <a:cxnLst/>
              <a:rect l="l" t="t" r="r" b="b"/>
              <a:pathLst>
                <a:path w="4013" h="2220" extrusionOk="0">
                  <a:moveTo>
                    <a:pt x="31" y="0"/>
                  </a:moveTo>
                  <a:lnTo>
                    <a:pt x="1" y="2219"/>
                  </a:lnTo>
                  <a:lnTo>
                    <a:pt x="4013" y="2219"/>
                  </a:lnTo>
                  <a:cubicBezTo>
                    <a:pt x="3861" y="1459"/>
                    <a:pt x="3709" y="730"/>
                    <a:pt x="3527" y="0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26;p41">
              <a:extLst>
                <a:ext uri="{FF2B5EF4-FFF2-40B4-BE49-F238E27FC236}">
                  <a16:creationId xmlns:a16="http://schemas.microsoft.com/office/drawing/2014/main" id="{40A09788-9475-4519-8529-780EB4290032}"/>
                </a:ext>
              </a:extLst>
            </p:cNvPr>
            <p:cNvSpPr/>
            <p:nvPr/>
          </p:nvSpPr>
          <p:spPr>
            <a:xfrm>
              <a:off x="4745025" y="3936525"/>
              <a:ext cx="123150" cy="55500"/>
            </a:xfrm>
            <a:custGeom>
              <a:avLst/>
              <a:gdLst/>
              <a:ahLst/>
              <a:cxnLst/>
              <a:rect l="l" t="t" r="r" b="b"/>
              <a:pathLst>
                <a:path w="4926" h="2220" extrusionOk="0">
                  <a:moveTo>
                    <a:pt x="1" y="0"/>
                  </a:moveTo>
                  <a:lnTo>
                    <a:pt x="1" y="2219"/>
                  </a:lnTo>
                  <a:lnTo>
                    <a:pt x="4925" y="2219"/>
                  </a:lnTo>
                  <a:lnTo>
                    <a:pt x="4925" y="0"/>
                  </a:ln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27;p41">
              <a:extLst>
                <a:ext uri="{FF2B5EF4-FFF2-40B4-BE49-F238E27FC236}">
                  <a16:creationId xmlns:a16="http://schemas.microsoft.com/office/drawing/2014/main" id="{A360C65A-C601-4BB5-8F50-CD49C380B4F4}"/>
                </a:ext>
              </a:extLst>
            </p:cNvPr>
            <p:cNvSpPr/>
            <p:nvPr/>
          </p:nvSpPr>
          <p:spPr>
            <a:xfrm>
              <a:off x="4904625" y="3936525"/>
              <a:ext cx="104125" cy="55500"/>
            </a:xfrm>
            <a:custGeom>
              <a:avLst/>
              <a:gdLst/>
              <a:ahLst/>
              <a:cxnLst/>
              <a:rect l="l" t="t" r="r" b="b"/>
              <a:pathLst>
                <a:path w="4165" h="2220" extrusionOk="0">
                  <a:moveTo>
                    <a:pt x="61" y="0"/>
                  </a:moveTo>
                  <a:cubicBezTo>
                    <a:pt x="61" y="730"/>
                    <a:pt x="61" y="1459"/>
                    <a:pt x="0" y="2219"/>
                  </a:cubicBezTo>
                  <a:lnTo>
                    <a:pt x="4164" y="2219"/>
                  </a:lnTo>
                  <a:lnTo>
                    <a:pt x="4164" y="0"/>
                  </a:ln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28;p41">
              <a:extLst>
                <a:ext uri="{FF2B5EF4-FFF2-40B4-BE49-F238E27FC236}">
                  <a16:creationId xmlns:a16="http://schemas.microsoft.com/office/drawing/2014/main" id="{CA4E9FAF-CEE5-4969-A46F-52BDF994041D}"/>
                </a:ext>
              </a:extLst>
            </p:cNvPr>
            <p:cNvSpPr/>
            <p:nvPr/>
          </p:nvSpPr>
          <p:spPr>
            <a:xfrm>
              <a:off x="5290650" y="3936525"/>
              <a:ext cx="107925" cy="55500"/>
            </a:xfrm>
            <a:custGeom>
              <a:avLst/>
              <a:gdLst/>
              <a:ahLst/>
              <a:cxnLst/>
              <a:rect l="l" t="t" r="r" b="b"/>
              <a:pathLst>
                <a:path w="4317" h="2220" extrusionOk="0">
                  <a:moveTo>
                    <a:pt x="0" y="0"/>
                  </a:moveTo>
                  <a:cubicBezTo>
                    <a:pt x="274" y="730"/>
                    <a:pt x="517" y="1459"/>
                    <a:pt x="760" y="2219"/>
                  </a:cubicBezTo>
                  <a:lnTo>
                    <a:pt x="4316" y="2219"/>
                  </a:lnTo>
                  <a:cubicBezTo>
                    <a:pt x="3951" y="1459"/>
                    <a:pt x="3617" y="730"/>
                    <a:pt x="3222" y="0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29;p41">
              <a:extLst>
                <a:ext uri="{FF2B5EF4-FFF2-40B4-BE49-F238E27FC236}">
                  <a16:creationId xmlns:a16="http://schemas.microsoft.com/office/drawing/2014/main" id="{54E4A558-6BAC-492C-9B3E-5E2F6D2D6E7E}"/>
                </a:ext>
              </a:extLst>
            </p:cNvPr>
            <p:cNvSpPr/>
            <p:nvPr/>
          </p:nvSpPr>
          <p:spPr>
            <a:xfrm>
              <a:off x="5413750" y="3936525"/>
              <a:ext cx="124650" cy="55500"/>
            </a:xfrm>
            <a:custGeom>
              <a:avLst/>
              <a:gdLst/>
              <a:ahLst/>
              <a:cxnLst/>
              <a:rect l="l" t="t" r="r" b="b"/>
              <a:pathLst>
                <a:path w="4986" h="2220" extrusionOk="0">
                  <a:moveTo>
                    <a:pt x="0" y="0"/>
                  </a:moveTo>
                  <a:cubicBezTo>
                    <a:pt x="334" y="730"/>
                    <a:pt x="730" y="1459"/>
                    <a:pt x="1155" y="2219"/>
                  </a:cubicBezTo>
                  <a:lnTo>
                    <a:pt x="4985" y="2219"/>
                  </a:lnTo>
                  <a:cubicBezTo>
                    <a:pt x="4529" y="1490"/>
                    <a:pt x="4073" y="760"/>
                    <a:pt x="3617" y="0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30;p41">
              <a:extLst>
                <a:ext uri="{FF2B5EF4-FFF2-40B4-BE49-F238E27FC236}">
                  <a16:creationId xmlns:a16="http://schemas.microsoft.com/office/drawing/2014/main" id="{22CAE7F0-9781-4051-BB2E-36CA33519B39}"/>
                </a:ext>
              </a:extLst>
            </p:cNvPr>
            <p:cNvSpPr/>
            <p:nvPr/>
          </p:nvSpPr>
          <p:spPr>
            <a:xfrm>
              <a:off x="5612075" y="4033775"/>
              <a:ext cx="143650" cy="54750"/>
            </a:xfrm>
            <a:custGeom>
              <a:avLst/>
              <a:gdLst/>
              <a:ahLst/>
              <a:cxnLst/>
              <a:rect l="l" t="t" r="r" b="b"/>
              <a:pathLst>
                <a:path w="5746" h="2190" extrusionOk="0">
                  <a:moveTo>
                    <a:pt x="0" y="1"/>
                  </a:moveTo>
                  <a:cubicBezTo>
                    <a:pt x="548" y="730"/>
                    <a:pt x="1095" y="1429"/>
                    <a:pt x="1611" y="2189"/>
                  </a:cubicBezTo>
                  <a:lnTo>
                    <a:pt x="5745" y="2189"/>
                  </a:lnTo>
                  <a:cubicBezTo>
                    <a:pt x="5198" y="1490"/>
                    <a:pt x="4560" y="730"/>
                    <a:pt x="4013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31;p41">
              <a:extLst>
                <a:ext uri="{FF2B5EF4-FFF2-40B4-BE49-F238E27FC236}">
                  <a16:creationId xmlns:a16="http://schemas.microsoft.com/office/drawing/2014/main" id="{6ABE7115-58CF-42D4-9CE4-1B1E43333AD0}"/>
                </a:ext>
              </a:extLst>
            </p:cNvPr>
            <p:cNvSpPr/>
            <p:nvPr/>
          </p:nvSpPr>
          <p:spPr>
            <a:xfrm>
              <a:off x="5324075" y="4033775"/>
              <a:ext cx="125400" cy="54750"/>
            </a:xfrm>
            <a:custGeom>
              <a:avLst/>
              <a:gdLst/>
              <a:ahLst/>
              <a:cxnLst/>
              <a:rect l="l" t="t" r="r" b="b"/>
              <a:pathLst>
                <a:path w="5016" h="2190" extrusionOk="0">
                  <a:moveTo>
                    <a:pt x="0" y="1"/>
                  </a:moveTo>
                  <a:cubicBezTo>
                    <a:pt x="213" y="730"/>
                    <a:pt x="456" y="1429"/>
                    <a:pt x="669" y="2189"/>
                  </a:cubicBezTo>
                  <a:lnTo>
                    <a:pt x="5016" y="2189"/>
                  </a:lnTo>
                  <a:cubicBezTo>
                    <a:pt x="4621" y="1429"/>
                    <a:pt x="4256" y="730"/>
                    <a:pt x="3861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32;p41">
              <a:extLst>
                <a:ext uri="{FF2B5EF4-FFF2-40B4-BE49-F238E27FC236}">
                  <a16:creationId xmlns:a16="http://schemas.microsoft.com/office/drawing/2014/main" id="{2108A73B-75BC-4979-AFF2-E6221D62899B}"/>
                </a:ext>
              </a:extLst>
            </p:cNvPr>
            <p:cNvSpPr/>
            <p:nvPr/>
          </p:nvSpPr>
          <p:spPr>
            <a:xfrm>
              <a:off x="5191100" y="4033775"/>
              <a:ext cx="110950" cy="54750"/>
            </a:xfrm>
            <a:custGeom>
              <a:avLst/>
              <a:gdLst/>
              <a:ahLst/>
              <a:cxnLst/>
              <a:rect l="l" t="t" r="r" b="b"/>
              <a:pathLst>
                <a:path w="4438" h="2190" extrusionOk="0">
                  <a:moveTo>
                    <a:pt x="0" y="1"/>
                  </a:moveTo>
                  <a:cubicBezTo>
                    <a:pt x="91" y="730"/>
                    <a:pt x="183" y="1429"/>
                    <a:pt x="274" y="2189"/>
                  </a:cubicBezTo>
                  <a:lnTo>
                    <a:pt x="4438" y="2189"/>
                  </a:lnTo>
                  <a:cubicBezTo>
                    <a:pt x="4164" y="1429"/>
                    <a:pt x="3921" y="730"/>
                    <a:pt x="3708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33;p41">
              <a:extLst>
                <a:ext uri="{FF2B5EF4-FFF2-40B4-BE49-F238E27FC236}">
                  <a16:creationId xmlns:a16="http://schemas.microsoft.com/office/drawing/2014/main" id="{3EB07FE3-2558-43D7-971B-00D9854816A6}"/>
                </a:ext>
              </a:extLst>
            </p:cNvPr>
            <p:cNvSpPr/>
            <p:nvPr/>
          </p:nvSpPr>
          <p:spPr>
            <a:xfrm>
              <a:off x="5047475" y="4033775"/>
              <a:ext cx="112475" cy="54750"/>
            </a:xfrm>
            <a:custGeom>
              <a:avLst/>
              <a:gdLst/>
              <a:ahLst/>
              <a:cxnLst/>
              <a:rect l="l" t="t" r="r" b="b"/>
              <a:pathLst>
                <a:path w="4499" h="2190" extrusionOk="0">
                  <a:moveTo>
                    <a:pt x="0" y="1"/>
                  </a:moveTo>
                  <a:cubicBezTo>
                    <a:pt x="31" y="730"/>
                    <a:pt x="61" y="1429"/>
                    <a:pt x="92" y="2189"/>
                  </a:cubicBezTo>
                  <a:lnTo>
                    <a:pt x="4499" y="2189"/>
                  </a:lnTo>
                  <a:cubicBezTo>
                    <a:pt x="4408" y="1429"/>
                    <a:pt x="4317" y="730"/>
                    <a:pt x="4225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34;p41">
              <a:extLst>
                <a:ext uri="{FF2B5EF4-FFF2-40B4-BE49-F238E27FC236}">
                  <a16:creationId xmlns:a16="http://schemas.microsoft.com/office/drawing/2014/main" id="{451CA663-E28E-481E-BC0D-5C79BF5EE4B1}"/>
                </a:ext>
              </a:extLst>
            </p:cNvPr>
            <p:cNvSpPr/>
            <p:nvPr/>
          </p:nvSpPr>
          <p:spPr>
            <a:xfrm>
              <a:off x="4904625" y="4033775"/>
              <a:ext cx="107925" cy="54750"/>
            </a:xfrm>
            <a:custGeom>
              <a:avLst/>
              <a:gdLst/>
              <a:ahLst/>
              <a:cxnLst/>
              <a:rect l="l" t="t" r="r" b="b"/>
              <a:pathLst>
                <a:path w="4317" h="2190" extrusionOk="0">
                  <a:moveTo>
                    <a:pt x="0" y="1"/>
                  </a:moveTo>
                  <a:lnTo>
                    <a:pt x="0" y="2189"/>
                  </a:lnTo>
                  <a:lnTo>
                    <a:pt x="4316" y="2189"/>
                  </a:lnTo>
                  <a:cubicBezTo>
                    <a:pt x="4255" y="1429"/>
                    <a:pt x="4225" y="730"/>
                    <a:pt x="4195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35;p41">
              <a:extLst>
                <a:ext uri="{FF2B5EF4-FFF2-40B4-BE49-F238E27FC236}">
                  <a16:creationId xmlns:a16="http://schemas.microsoft.com/office/drawing/2014/main" id="{61072805-76C9-4A32-9D86-28387DA1E17C}"/>
                </a:ext>
              </a:extLst>
            </p:cNvPr>
            <p:cNvSpPr/>
            <p:nvPr/>
          </p:nvSpPr>
          <p:spPr>
            <a:xfrm>
              <a:off x="4745025" y="4033775"/>
              <a:ext cx="121625" cy="54750"/>
            </a:xfrm>
            <a:custGeom>
              <a:avLst/>
              <a:gdLst/>
              <a:ahLst/>
              <a:cxnLst/>
              <a:rect l="l" t="t" r="r" b="b"/>
              <a:pathLst>
                <a:path w="4865" h="2190" extrusionOk="0">
                  <a:moveTo>
                    <a:pt x="1" y="1"/>
                  </a:moveTo>
                  <a:lnTo>
                    <a:pt x="1" y="2189"/>
                  </a:lnTo>
                  <a:lnTo>
                    <a:pt x="4864" y="2189"/>
                  </a:lnTo>
                  <a:lnTo>
                    <a:pt x="4864" y="1"/>
                  </a:ln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36;p41">
              <a:extLst>
                <a:ext uri="{FF2B5EF4-FFF2-40B4-BE49-F238E27FC236}">
                  <a16:creationId xmlns:a16="http://schemas.microsoft.com/office/drawing/2014/main" id="{FA3DBA81-8E2B-448B-B9F7-1BE8DC93932D}"/>
                </a:ext>
              </a:extLst>
            </p:cNvPr>
            <p:cNvSpPr/>
            <p:nvPr/>
          </p:nvSpPr>
          <p:spPr>
            <a:xfrm>
              <a:off x="5463125" y="4033775"/>
              <a:ext cx="142900" cy="54750"/>
            </a:xfrm>
            <a:custGeom>
              <a:avLst/>
              <a:gdLst/>
              <a:ahLst/>
              <a:cxnLst/>
              <a:rect l="l" t="t" r="r" b="b"/>
              <a:pathLst>
                <a:path w="5716" h="2190" extrusionOk="0">
                  <a:moveTo>
                    <a:pt x="1" y="1"/>
                  </a:moveTo>
                  <a:cubicBezTo>
                    <a:pt x="396" y="730"/>
                    <a:pt x="761" y="1429"/>
                    <a:pt x="1186" y="2189"/>
                  </a:cubicBezTo>
                  <a:lnTo>
                    <a:pt x="5715" y="2189"/>
                  </a:lnTo>
                  <a:cubicBezTo>
                    <a:pt x="5138" y="1490"/>
                    <a:pt x="4651" y="730"/>
                    <a:pt x="4104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37;p41">
              <a:extLst>
                <a:ext uri="{FF2B5EF4-FFF2-40B4-BE49-F238E27FC236}">
                  <a16:creationId xmlns:a16="http://schemas.microsoft.com/office/drawing/2014/main" id="{52E73D44-6782-4B06-81A1-BB3FE28F4089}"/>
                </a:ext>
              </a:extLst>
            </p:cNvPr>
            <p:cNvSpPr/>
            <p:nvPr/>
          </p:nvSpPr>
          <p:spPr>
            <a:xfrm>
              <a:off x="5688050" y="4135600"/>
              <a:ext cx="164175" cy="58550"/>
            </a:xfrm>
            <a:custGeom>
              <a:avLst/>
              <a:gdLst/>
              <a:ahLst/>
              <a:cxnLst/>
              <a:rect l="l" t="t" r="r" b="b"/>
              <a:pathLst>
                <a:path w="6567" h="2342" extrusionOk="0">
                  <a:moveTo>
                    <a:pt x="1" y="1"/>
                  </a:moveTo>
                  <a:cubicBezTo>
                    <a:pt x="639" y="791"/>
                    <a:pt x="1247" y="1551"/>
                    <a:pt x="1855" y="2341"/>
                  </a:cubicBezTo>
                  <a:lnTo>
                    <a:pt x="6566" y="2341"/>
                  </a:lnTo>
                  <a:cubicBezTo>
                    <a:pt x="6019" y="1825"/>
                    <a:pt x="5472" y="1277"/>
                    <a:pt x="4986" y="700"/>
                  </a:cubicBezTo>
                  <a:cubicBezTo>
                    <a:pt x="4773" y="487"/>
                    <a:pt x="4560" y="214"/>
                    <a:pt x="4348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38;p41">
              <a:extLst>
                <a:ext uri="{FF2B5EF4-FFF2-40B4-BE49-F238E27FC236}">
                  <a16:creationId xmlns:a16="http://schemas.microsoft.com/office/drawing/2014/main" id="{69BCF0AF-8A49-445F-AC70-D1AF16646E92}"/>
                </a:ext>
              </a:extLst>
            </p:cNvPr>
            <p:cNvSpPr/>
            <p:nvPr/>
          </p:nvSpPr>
          <p:spPr>
            <a:xfrm>
              <a:off x="5518600" y="4135600"/>
              <a:ext cx="167975" cy="58550"/>
            </a:xfrm>
            <a:custGeom>
              <a:avLst/>
              <a:gdLst/>
              <a:ahLst/>
              <a:cxnLst/>
              <a:rect l="l" t="t" r="r" b="b"/>
              <a:pathLst>
                <a:path w="6719" h="2342" extrusionOk="0">
                  <a:moveTo>
                    <a:pt x="1" y="1"/>
                  </a:moveTo>
                  <a:cubicBezTo>
                    <a:pt x="426" y="791"/>
                    <a:pt x="882" y="1581"/>
                    <a:pt x="1338" y="2341"/>
                  </a:cubicBezTo>
                  <a:lnTo>
                    <a:pt x="6718" y="2341"/>
                  </a:lnTo>
                  <a:cubicBezTo>
                    <a:pt x="6141" y="1551"/>
                    <a:pt x="5533" y="791"/>
                    <a:pt x="4925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39;p41">
              <a:extLst>
                <a:ext uri="{FF2B5EF4-FFF2-40B4-BE49-F238E27FC236}">
                  <a16:creationId xmlns:a16="http://schemas.microsoft.com/office/drawing/2014/main" id="{184C59F7-4971-4E42-954D-BB582ABA9337}"/>
                </a:ext>
              </a:extLst>
            </p:cNvPr>
            <p:cNvSpPr/>
            <p:nvPr/>
          </p:nvSpPr>
          <p:spPr>
            <a:xfrm>
              <a:off x="5356000" y="4135600"/>
              <a:ext cx="151225" cy="58550"/>
            </a:xfrm>
            <a:custGeom>
              <a:avLst/>
              <a:gdLst/>
              <a:ahLst/>
              <a:cxnLst/>
              <a:rect l="l" t="t" r="r" b="b"/>
              <a:pathLst>
                <a:path w="6049" h="2342" extrusionOk="0">
                  <a:moveTo>
                    <a:pt x="0" y="1"/>
                  </a:moveTo>
                  <a:cubicBezTo>
                    <a:pt x="274" y="791"/>
                    <a:pt x="547" y="1581"/>
                    <a:pt x="760" y="2341"/>
                  </a:cubicBezTo>
                  <a:lnTo>
                    <a:pt x="6049" y="2341"/>
                  </a:lnTo>
                  <a:cubicBezTo>
                    <a:pt x="5623" y="1551"/>
                    <a:pt x="5167" y="791"/>
                    <a:pt x="4742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40;p41">
              <a:extLst>
                <a:ext uri="{FF2B5EF4-FFF2-40B4-BE49-F238E27FC236}">
                  <a16:creationId xmlns:a16="http://schemas.microsoft.com/office/drawing/2014/main" id="{418546F1-1F88-484F-838F-8399078B0AD1}"/>
                </a:ext>
              </a:extLst>
            </p:cNvPr>
            <p:cNvSpPr/>
            <p:nvPr/>
          </p:nvSpPr>
          <p:spPr>
            <a:xfrm>
              <a:off x="5203250" y="4135600"/>
              <a:ext cx="132250" cy="58550"/>
            </a:xfrm>
            <a:custGeom>
              <a:avLst/>
              <a:gdLst/>
              <a:ahLst/>
              <a:cxnLst/>
              <a:rect l="l" t="t" r="r" b="b"/>
              <a:pathLst>
                <a:path w="5290" h="2342" extrusionOk="0">
                  <a:moveTo>
                    <a:pt x="1" y="1"/>
                  </a:moveTo>
                  <a:cubicBezTo>
                    <a:pt x="122" y="791"/>
                    <a:pt x="183" y="1551"/>
                    <a:pt x="274" y="2341"/>
                  </a:cubicBezTo>
                  <a:lnTo>
                    <a:pt x="5289" y="2341"/>
                  </a:lnTo>
                  <a:cubicBezTo>
                    <a:pt x="5016" y="1551"/>
                    <a:pt x="4773" y="791"/>
                    <a:pt x="4529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41;p41">
              <a:extLst>
                <a:ext uri="{FF2B5EF4-FFF2-40B4-BE49-F238E27FC236}">
                  <a16:creationId xmlns:a16="http://schemas.microsoft.com/office/drawing/2014/main" id="{B8D4F4D3-8409-41ED-9BA3-398C3C1EF46D}"/>
                </a:ext>
              </a:extLst>
            </p:cNvPr>
            <p:cNvSpPr/>
            <p:nvPr/>
          </p:nvSpPr>
          <p:spPr>
            <a:xfrm>
              <a:off x="5052800" y="4135600"/>
              <a:ext cx="119325" cy="58550"/>
            </a:xfrm>
            <a:custGeom>
              <a:avLst/>
              <a:gdLst/>
              <a:ahLst/>
              <a:cxnLst/>
              <a:rect l="l" t="t" r="r" b="b"/>
              <a:pathLst>
                <a:path w="4773" h="2342" extrusionOk="0">
                  <a:moveTo>
                    <a:pt x="0" y="1"/>
                  </a:moveTo>
                  <a:cubicBezTo>
                    <a:pt x="61" y="791"/>
                    <a:pt x="122" y="1551"/>
                    <a:pt x="122" y="2341"/>
                  </a:cubicBezTo>
                  <a:lnTo>
                    <a:pt x="4772" y="2341"/>
                  </a:lnTo>
                  <a:cubicBezTo>
                    <a:pt x="4681" y="1551"/>
                    <a:pt x="4560" y="791"/>
                    <a:pt x="4499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42;p41">
              <a:extLst>
                <a:ext uri="{FF2B5EF4-FFF2-40B4-BE49-F238E27FC236}">
                  <a16:creationId xmlns:a16="http://schemas.microsoft.com/office/drawing/2014/main" id="{1E890BC7-E3DC-4164-BAFA-B0B26BADAE1F}"/>
                </a:ext>
              </a:extLst>
            </p:cNvPr>
            <p:cNvSpPr/>
            <p:nvPr/>
          </p:nvSpPr>
          <p:spPr>
            <a:xfrm>
              <a:off x="4903850" y="4135600"/>
              <a:ext cx="116300" cy="58550"/>
            </a:xfrm>
            <a:custGeom>
              <a:avLst/>
              <a:gdLst/>
              <a:ahLst/>
              <a:cxnLst/>
              <a:rect l="l" t="t" r="r" b="b"/>
              <a:pathLst>
                <a:path w="4652" h="2342" extrusionOk="0">
                  <a:moveTo>
                    <a:pt x="31" y="1"/>
                  </a:moveTo>
                  <a:cubicBezTo>
                    <a:pt x="1" y="791"/>
                    <a:pt x="1" y="1551"/>
                    <a:pt x="31" y="2341"/>
                  </a:cubicBezTo>
                  <a:lnTo>
                    <a:pt x="4651" y="2341"/>
                  </a:lnTo>
                  <a:cubicBezTo>
                    <a:pt x="4590" y="1551"/>
                    <a:pt x="4530" y="791"/>
                    <a:pt x="4499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43;p41">
              <a:extLst>
                <a:ext uri="{FF2B5EF4-FFF2-40B4-BE49-F238E27FC236}">
                  <a16:creationId xmlns:a16="http://schemas.microsoft.com/office/drawing/2014/main" id="{BB15C894-FB7E-4AB9-9F3F-A96CB099492F}"/>
                </a:ext>
              </a:extLst>
            </p:cNvPr>
            <p:cNvSpPr/>
            <p:nvPr/>
          </p:nvSpPr>
          <p:spPr>
            <a:xfrm>
              <a:off x="4580900" y="4135600"/>
              <a:ext cx="288775" cy="58550"/>
            </a:xfrm>
            <a:custGeom>
              <a:avLst/>
              <a:gdLst/>
              <a:ahLst/>
              <a:cxnLst/>
              <a:rect l="l" t="t" r="r" b="b"/>
              <a:pathLst>
                <a:path w="11551" h="2342" extrusionOk="0">
                  <a:moveTo>
                    <a:pt x="0" y="1"/>
                  </a:moveTo>
                  <a:lnTo>
                    <a:pt x="0" y="2341"/>
                  </a:lnTo>
                  <a:lnTo>
                    <a:pt x="11551" y="2341"/>
                  </a:lnTo>
                  <a:lnTo>
                    <a:pt x="11551" y="1"/>
                  </a:ln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44;p41">
              <a:extLst>
                <a:ext uri="{FF2B5EF4-FFF2-40B4-BE49-F238E27FC236}">
                  <a16:creationId xmlns:a16="http://schemas.microsoft.com/office/drawing/2014/main" id="{72A7D48C-F4E8-4F69-B952-3BF6B0C4DEFA}"/>
                </a:ext>
              </a:extLst>
            </p:cNvPr>
            <p:cNvSpPr/>
            <p:nvPr/>
          </p:nvSpPr>
          <p:spPr>
            <a:xfrm>
              <a:off x="3832400" y="2798200"/>
              <a:ext cx="1763750" cy="1006875"/>
            </a:xfrm>
            <a:custGeom>
              <a:avLst/>
              <a:gdLst/>
              <a:ahLst/>
              <a:cxnLst/>
              <a:rect l="l" t="t" r="r" b="b"/>
              <a:pathLst>
                <a:path w="70550" h="40275" extrusionOk="0">
                  <a:moveTo>
                    <a:pt x="1" y="1"/>
                  </a:moveTo>
                  <a:lnTo>
                    <a:pt x="1" y="40275"/>
                  </a:lnTo>
                  <a:lnTo>
                    <a:pt x="70549" y="40275"/>
                  </a:lnTo>
                  <a:lnTo>
                    <a:pt x="705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46;p41">
              <a:extLst>
                <a:ext uri="{FF2B5EF4-FFF2-40B4-BE49-F238E27FC236}">
                  <a16:creationId xmlns:a16="http://schemas.microsoft.com/office/drawing/2014/main" id="{0622CD8E-9526-4518-B2E6-FB1640AB47E5}"/>
                </a:ext>
              </a:extLst>
            </p:cNvPr>
            <p:cNvSpPr/>
            <p:nvPr/>
          </p:nvSpPr>
          <p:spPr>
            <a:xfrm>
              <a:off x="4224500" y="3941825"/>
              <a:ext cx="175700" cy="45675"/>
            </a:xfrm>
            <a:custGeom>
              <a:avLst/>
              <a:gdLst/>
              <a:ahLst/>
              <a:cxnLst/>
              <a:rect l="l" t="t" r="r" b="b"/>
              <a:pathLst>
                <a:path w="7028" h="1827" extrusionOk="0">
                  <a:moveTo>
                    <a:pt x="1217" y="1"/>
                  </a:moveTo>
                  <a:cubicBezTo>
                    <a:pt x="1217" y="1"/>
                    <a:pt x="1" y="1369"/>
                    <a:pt x="1126" y="1460"/>
                  </a:cubicBezTo>
                  <a:cubicBezTo>
                    <a:pt x="1805" y="1538"/>
                    <a:pt x="4074" y="1826"/>
                    <a:pt x="5576" y="1826"/>
                  </a:cubicBezTo>
                  <a:cubicBezTo>
                    <a:pt x="6424" y="1826"/>
                    <a:pt x="7027" y="1734"/>
                    <a:pt x="6961" y="1460"/>
                  </a:cubicBezTo>
                  <a:cubicBezTo>
                    <a:pt x="6749" y="700"/>
                    <a:pt x="1217" y="1"/>
                    <a:pt x="1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47;p41">
              <a:extLst>
                <a:ext uri="{FF2B5EF4-FFF2-40B4-BE49-F238E27FC236}">
                  <a16:creationId xmlns:a16="http://schemas.microsoft.com/office/drawing/2014/main" id="{466728B1-35AC-4834-8501-30AF6717DDAB}"/>
                </a:ext>
              </a:extLst>
            </p:cNvPr>
            <p:cNvSpPr/>
            <p:nvPr/>
          </p:nvSpPr>
          <p:spPr>
            <a:xfrm>
              <a:off x="3891675" y="3948800"/>
              <a:ext cx="104750" cy="75175"/>
            </a:xfrm>
            <a:custGeom>
              <a:avLst/>
              <a:gdLst/>
              <a:ahLst/>
              <a:cxnLst/>
              <a:rect l="l" t="t" r="r" b="b"/>
              <a:pathLst>
                <a:path w="4190" h="3007" extrusionOk="0">
                  <a:moveTo>
                    <a:pt x="3606" y="1"/>
                  </a:moveTo>
                  <a:cubicBezTo>
                    <a:pt x="2833" y="1"/>
                    <a:pt x="1216" y="1546"/>
                    <a:pt x="1216" y="1546"/>
                  </a:cubicBezTo>
                  <a:cubicBezTo>
                    <a:pt x="1216" y="1546"/>
                    <a:pt x="1" y="2944"/>
                    <a:pt x="1095" y="3005"/>
                  </a:cubicBezTo>
                  <a:cubicBezTo>
                    <a:pt x="1120" y="3006"/>
                    <a:pt x="1146" y="3007"/>
                    <a:pt x="1172" y="3007"/>
                  </a:cubicBezTo>
                  <a:cubicBezTo>
                    <a:pt x="2696" y="3007"/>
                    <a:pt x="4190" y="386"/>
                    <a:pt x="3861" y="87"/>
                  </a:cubicBezTo>
                  <a:cubicBezTo>
                    <a:pt x="3794" y="27"/>
                    <a:pt x="3707" y="1"/>
                    <a:pt x="3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788;p41">
            <a:extLst>
              <a:ext uri="{FF2B5EF4-FFF2-40B4-BE49-F238E27FC236}">
                <a16:creationId xmlns:a16="http://schemas.microsoft.com/office/drawing/2014/main" id="{073B9DC0-C32D-4114-AB53-DE702B433607}"/>
              </a:ext>
            </a:extLst>
          </p:cNvPr>
          <p:cNvSpPr txBox="1">
            <a:spLocks/>
          </p:cNvSpPr>
          <p:nvPr/>
        </p:nvSpPr>
        <p:spPr>
          <a:xfrm>
            <a:off x="1964213" y="1843089"/>
            <a:ext cx="813067" cy="461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hewy"/>
              <a:buNone/>
              <a:defRPr sz="28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hewy"/>
              <a:buNone/>
              <a:defRPr sz="28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hewy"/>
              <a:buNone/>
              <a:defRPr sz="28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hewy"/>
              <a:buNone/>
              <a:defRPr sz="28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hewy"/>
              <a:buNone/>
              <a:defRPr sz="28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hewy"/>
              <a:buNone/>
              <a:defRPr sz="28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hewy"/>
              <a:buNone/>
              <a:defRPr sz="28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hewy"/>
              <a:buNone/>
              <a:defRPr sz="28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hewy"/>
              <a:buNone/>
              <a:defRPr sz="28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/>
            <a:r>
              <a:rPr lang="en-ID">
                <a:solidFill>
                  <a:schemeClr val="tx1">
                    <a:lumMod val="10000"/>
                  </a:schemeClr>
                </a:solidFill>
              </a:rPr>
              <a:t>RBA</a:t>
            </a:r>
            <a:endParaRPr lang="en-ID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60" name="Google Shape;788;p41">
            <a:extLst>
              <a:ext uri="{FF2B5EF4-FFF2-40B4-BE49-F238E27FC236}">
                <a16:creationId xmlns:a16="http://schemas.microsoft.com/office/drawing/2014/main" id="{AB8267FA-3333-423C-BFDB-9DDD8794DB73}"/>
              </a:ext>
            </a:extLst>
          </p:cNvPr>
          <p:cNvSpPr txBox="1">
            <a:spLocks/>
          </p:cNvSpPr>
          <p:nvPr/>
        </p:nvSpPr>
        <p:spPr>
          <a:xfrm>
            <a:off x="1995528" y="1544585"/>
            <a:ext cx="754583" cy="22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100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/>
            <a:r>
              <a:rPr lang="en-ID" sz="1600" dirty="0">
                <a:solidFill>
                  <a:schemeClr val="tx1">
                    <a:lumMod val="10000"/>
                  </a:schemeClr>
                </a:solidFill>
              </a:rPr>
              <a:t>Format</a:t>
            </a:r>
          </a:p>
        </p:txBody>
      </p:sp>
      <p:sp>
        <p:nvSpPr>
          <p:cNvPr id="61" name="Google Shape;788;p41">
            <a:extLst>
              <a:ext uri="{FF2B5EF4-FFF2-40B4-BE49-F238E27FC236}">
                <a16:creationId xmlns:a16="http://schemas.microsoft.com/office/drawing/2014/main" id="{9459176D-CEE8-40C0-A8E2-2AAE2D0C5801}"/>
              </a:ext>
            </a:extLst>
          </p:cNvPr>
          <p:cNvSpPr txBox="1">
            <a:spLocks/>
          </p:cNvSpPr>
          <p:nvPr/>
        </p:nvSpPr>
        <p:spPr>
          <a:xfrm>
            <a:off x="1005250" y="2520603"/>
            <a:ext cx="2727138" cy="46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100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hewy"/>
              <a:buNone/>
              <a:defRPr sz="4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/>
            <a:r>
              <a:rPr lang="en-ID" sz="1400" dirty="0">
                <a:solidFill>
                  <a:schemeClr val="tx1">
                    <a:lumMod val="10000"/>
                  </a:schemeClr>
                </a:solidFill>
              </a:rPr>
              <a:t>(</a:t>
            </a:r>
            <a:r>
              <a:rPr lang="en-ID" sz="1400" dirty="0" err="1">
                <a:solidFill>
                  <a:schemeClr val="tx1">
                    <a:lumMod val="10000"/>
                  </a:schemeClr>
                </a:solidFill>
              </a:rPr>
              <a:t>Perdirjen</a:t>
            </a:r>
            <a:r>
              <a:rPr lang="en-ID" sz="14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10000"/>
                  </a:schemeClr>
                </a:solidFill>
              </a:rPr>
              <a:t>Perbendaharaan</a:t>
            </a:r>
            <a:r>
              <a:rPr lang="en-ID" sz="1400" dirty="0">
                <a:solidFill>
                  <a:schemeClr val="tx1">
                    <a:lumMod val="10000"/>
                  </a:schemeClr>
                </a:solidFill>
              </a:rPr>
              <a:t> </a:t>
            </a:r>
          </a:p>
          <a:p>
            <a:pPr algn="ctr"/>
            <a:r>
              <a:rPr lang="en-ID" sz="1400" dirty="0" err="1">
                <a:solidFill>
                  <a:schemeClr val="tx1">
                    <a:lumMod val="10000"/>
                  </a:schemeClr>
                </a:solidFill>
              </a:rPr>
              <a:t>nomor</a:t>
            </a:r>
            <a:r>
              <a:rPr lang="en-ID" sz="1400" dirty="0">
                <a:solidFill>
                  <a:schemeClr val="tx1">
                    <a:lumMod val="10000"/>
                  </a:schemeClr>
                </a:solidFill>
              </a:rPr>
              <a:t> PER-2/PB/2022)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4BB536ED-1436-4FEA-828C-4131CDE54A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0700" y="1420812"/>
            <a:ext cx="471607" cy="471607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D930778F-AA94-4E77-83E0-BB25F8CF5943}"/>
              </a:ext>
            </a:extLst>
          </p:cNvPr>
          <p:cNvGrpSpPr/>
          <p:nvPr/>
        </p:nvGrpSpPr>
        <p:grpSpPr>
          <a:xfrm>
            <a:off x="4403154" y="1357240"/>
            <a:ext cx="4466465" cy="2587834"/>
            <a:chOff x="255017" y="1726138"/>
            <a:chExt cx="2248073" cy="1836442"/>
          </a:xfrm>
        </p:grpSpPr>
        <p:sp>
          <p:nvSpPr>
            <p:cNvPr id="66" name="Google Shape;788;p41">
              <a:extLst>
                <a:ext uri="{FF2B5EF4-FFF2-40B4-BE49-F238E27FC236}">
                  <a16:creationId xmlns:a16="http://schemas.microsoft.com/office/drawing/2014/main" id="{BB3E5E53-2AEF-4D0F-AA77-CC0629481CC4}"/>
                </a:ext>
              </a:extLst>
            </p:cNvPr>
            <p:cNvSpPr txBox="1">
              <a:spLocks/>
            </p:cNvSpPr>
            <p:nvPr/>
          </p:nvSpPr>
          <p:spPr>
            <a:xfrm>
              <a:off x="852642" y="1896694"/>
              <a:ext cx="1582695" cy="509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100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9pPr>
            </a:lstStyle>
            <a:p>
              <a:r>
                <a:rPr lang="en-ID" sz="2800" dirty="0" err="1">
                  <a:solidFill>
                    <a:schemeClr val="tx1">
                      <a:lumMod val="10000"/>
                    </a:schemeClr>
                  </a:solidFill>
                </a:rPr>
                <a:t>Ringkasan</a:t>
              </a:r>
              <a:r>
                <a:rPr lang="en-ID" sz="2800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ID" sz="2800" dirty="0" err="1">
                  <a:solidFill>
                    <a:schemeClr val="tx1">
                      <a:lumMod val="10000"/>
                    </a:schemeClr>
                  </a:solidFill>
                </a:rPr>
                <a:t>Eksekutif</a:t>
              </a:r>
              <a:endParaRPr lang="en-ID" sz="2800" dirty="0">
                <a:solidFill>
                  <a:schemeClr val="tx1">
                    <a:lumMod val="10000"/>
                  </a:schemeClr>
                </a:solidFill>
              </a:endParaRPr>
            </a:p>
          </p:txBody>
        </p:sp>
        <p:sp>
          <p:nvSpPr>
            <p:cNvPr id="67" name="Google Shape;788;p41">
              <a:extLst>
                <a:ext uri="{FF2B5EF4-FFF2-40B4-BE49-F238E27FC236}">
                  <a16:creationId xmlns:a16="http://schemas.microsoft.com/office/drawing/2014/main" id="{8E123C06-648C-400A-9D94-B2CB0701909C}"/>
                </a:ext>
              </a:extLst>
            </p:cNvPr>
            <p:cNvSpPr txBox="1">
              <a:spLocks/>
            </p:cNvSpPr>
            <p:nvPr/>
          </p:nvSpPr>
          <p:spPr>
            <a:xfrm>
              <a:off x="376338" y="1726138"/>
              <a:ext cx="336887" cy="509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100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9pPr>
            </a:lstStyle>
            <a:p>
              <a:endParaRPr lang="en-ID" sz="2800" dirty="0">
                <a:solidFill>
                  <a:srgbClr val="FBBF60"/>
                </a:solidFill>
              </a:endParaRPr>
            </a:p>
          </p:txBody>
        </p:sp>
        <p:sp>
          <p:nvSpPr>
            <p:cNvPr id="68" name="Google Shape;788;p41">
              <a:extLst>
                <a:ext uri="{FF2B5EF4-FFF2-40B4-BE49-F238E27FC236}">
                  <a16:creationId xmlns:a16="http://schemas.microsoft.com/office/drawing/2014/main" id="{1B244723-3D83-4EF7-AAAF-733D0BF47626}"/>
                </a:ext>
              </a:extLst>
            </p:cNvPr>
            <p:cNvSpPr txBox="1">
              <a:spLocks/>
            </p:cNvSpPr>
            <p:nvPr/>
          </p:nvSpPr>
          <p:spPr>
            <a:xfrm>
              <a:off x="857626" y="2282147"/>
              <a:ext cx="1016305" cy="509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100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9pPr>
            </a:lstStyle>
            <a:p>
              <a:r>
                <a:rPr lang="en-US" sz="2800" dirty="0" err="1">
                  <a:solidFill>
                    <a:schemeClr val="tx1">
                      <a:lumMod val="10000"/>
                    </a:schemeClr>
                  </a:solidFill>
                </a:rPr>
                <a:t>Pendahuluan</a:t>
              </a:r>
              <a:endParaRPr lang="en-ID" sz="2800" dirty="0">
                <a:solidFill>
                  <a:schemeClr val="tx1">
                    <a:lumMod val="10000"/>
                  </a:schemeClr>
                </a:solidFill>
              </a:endParaRPr>
            </a:p>
          </p:txBody>
        </p:sp>
        <p:sp>
          <p:nvSpPr>
            <p:cNvPr id="69" name="Google Shape;788;p41">
              <a:extLst>
                <a:ext uri="{FF2B5EF4-FFF2-40B4-BE49-F238E27FC236}">
                  <a16:creationId xmlns:a16="http://schemas.microsoft.com/office/drawing/2014/main" id="{3A24103B-8027-4489-82E8-EFC545CC71C0}"/>
                </a:ext>
              </a:extLst>
            </p:cNvPr>
            <p:cNvSpPr txBox="1">
              <a:spLocks/>
            </p:cNvSpPr>
            <p:nvPr/>
          </p:nvSpPr>
          <p:spPr>
            <a:xfrm>
              <a:off x="255017" y="2282147"/>
              <a:ext cx="545134" cy="509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100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9pPr>
            </a:lstStyle>
            <a:p>
              <a:r>
                <a:rPr lang="en-US" sz="2800" dirty="0">
                  <a:solidFill>
                    <a:schemeClr val="tx1">
                      <a:lumMod val="10000"/>
                    </a:schemeClr>
                  </a:solidFill>
                </a:rPr>
                <a:t>BAB I</a:t>
              </a:r>
              <a:endParaRPr lang="en-ID" sz="2800" dirty="0">
                <a:solidFill>
                  <a:schemeClr val="tx1">
                    <a:lumMod val="10000"/>
                  </a:schemeClr>
                </a:solidFill>
              </a:endParaRPr>
            </a:p>
          </p:txBody>
        </p:sp>
        <p:sp>
          <p:nvSpPr>
            <p:cNvPr id="70" name="Google Shape;788;p41">
              <a:extLst>
                <a:ext uri="{FF2B5EF4-FFF2-40B4-BE49-F238E27FC236}">
                  <a16:creationId xmlns:a16="http://schemas.microsoft.com/office/drawing/2014/main" id="{FB6241EE-EBD0-4C3D-9B02-771EB8E73652}"/>
                </a:ext>
              </a:extLst>
            </p:cNvPr>
            <p:cNvSpPr txBox="1">
              <a:spLocks/>
            </p:cNvSpPr>
            <p:nvPr/>
          </p:nvSpPr>
          <p:spPr>
            <a:xfrm>
              <a:off x="857626" y="2665344"/>
              <a:ext cx="1645464" cy="509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100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9pPr>
            </a:lstStyle>
            <a:p>
              <a:r>
                <a:rPr lang="en-US" sz="2800" dirty="0" err="1">
                  <a:solidFill>
                    <a:schemeClr val="tx1">
                      <a:lumMod val="10000"/>
                    </a:schemeClr>
                  </a:solidFill>
                </a:rPr>
                <a:t>Rencana</a:t>
              </a:r>
              <a:r>
                <a:rPr lang="en-US" sz="2800" dirty="0">
                  <a:solidFill>
                    <a:schemeClr val="tx1">
                      <a:lumMod val="10000"/>
                    </a:schemeClr>
                  </a:solidFill>
                </a:rPr>
                <a:t> Kinerja BLU</a:t>
              </a:r>
              <a:endParaRPr lang="en-ID" sz="2800" dirty="0">
                <a:solidFill>
                  <a:schemeClr val="tx1">
                    <a:lumMod val="10000"/>
                  </a:schemeClr>
                </a:solidFill>
              </a:endParaRPr>
            </a:p>
          </p:txBody>
        </p:sp>
        <p:sp>
          <p:nvSpPr>
            <p:cNvPr id="71" name="Google Shape;788;p41">
              <a:extLst>
                <a:ext uri="{FF2B5EF4-FFF2-40B4-BE49-F238E27FC236}">
                  <a16:creationId xmlns:a16="http://schemas.microsoft.com/office/drawing/2014/main" id="{9C69F664-FAFE-4D1D-B95B-A5C42A25D4A3}"/>
                </a:ext>
              </a:extLst>
            </p:cNvPr>
            <p:cNvSpPr txBox="1">
              <a:spLocks/>
            </p:cNvSpPr>
            <p:nvPr/>
          </p:nvSpPr>
          <p:spPr>
            <a:xfrm>
              <a:off x="255017" y="2665344"/>
              <a:ext cx="608783" cy="509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100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9pPr>
            </a:lstStyle>
            <a:p>
              <a:r>
                <a:rPr lang="en-US" sz="2800" dirty="0">
                  <a:solidFill>
                    <a:schemeClr val="tx1">
                      <a:lumMod val="10000"/>
                    </a:schemeClr>
                  </a:solidFill>
                </a:rPr>
                <a:t>BAB II</a:t>
              </a:r>
              <a:endParaRPr lang="en-ID" sz="2800" dirty="0">
                <a:solidFill>
                  <a:schemeClr val="tx1">
                    <a:lumMod val="10000"/>
                  </a:schemeClr>
                </a:solidFill>
              </a:endParaRPr>
            </a:p>
          </p:txBody>
        </p:sp>
        <p:sp>
          <p:nvSpPr>
            <p:cNvPr id="72" name="Google Shape;788;p41">
              <a:extLst>
                <a:ext uri="{FF2B5EF4-FFF2-40B4-BE49-F238E27FC236}">
                  <a16:creationId xmlns:a16="http://schemas.microsoft.com/office/drawing/2014/main" id="{08EF5040-76DA-41D5-8A01-8A40D46C2DCB}"/>
                </a:ext>
              </a:extLst>
            </p:cNvPr>
            <p:cNvSpPr txBox="1">
              <a:spLocks/>
            </p:cNvSpPr>
            <p:nvPr/>
          </p:nvSpPr>
          <p:spPr>
            <a:xfrm>
              <a:off x="852642" y="3046799"/>
              <a:ext cx="820607" cy="509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100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9pPr>
            </a:lstStyle>
            <a:p>
              <a:r>
                <a:rPr lang="en-US" sz="2800" dirty="0" err="1">
                  <a:solidFill>
                    <a:schemeClr val="tx1">
                      <a:lumMod val="10000"/>
                    </a:schemeClr>
                  </a:solidFill>
                </a:rPr>
                <a:t>Penutup</a:t>
              </a:r>
              <a:endParaRPr lang="en-ID" sz="2800" dirty="0">
                <a:solidFill>
                  <a:schemeClr val="tx1">
                    <a:lumMod val="10000"/>
                  </a:schemeClr>
                </a:solidFill>
              </a:endParaRPr>
            </a:p>
          </p:txBody>
        </p:sp>
        <p:sp>
          <p:nvSpPr>
            <p:cNvPr id="73" name="Google Shape;788;p41">
              <a:extLst>
                <a:ext uri="{FF2B5EF4-FFF2-40B4-BE49-F238E27FC236}">
                  <a16:creationId xmlns:a16="http://schemas.microsoft.com/office/drawing/2014/main" id="{D9BCADD5-F8C1-4F2D-BAA2-D0D25745F056}"/>
                </a:ext>
              </a:extLst>
            </p:cNvPr>
            <p:cNvSpPr txBox="1">
              <a:spLocks/>
            </p:cNvSpPr>
            <p:nvPr/>
          </p:nvSpPr>
          <p:spPr>
            <a:xfrm>
              <a:off x="255017" y="3053054"/>
              <a:ext cx="681400" cy="509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100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9pPr>
            </a:lstStyle>
            <a:p>
              <a:r>
                <a:rPr lang="en-US" sz="2800" dirty="0">
                  <a:solidFill>
                    <a:schemeClr val="tx1">
                      <a:lumMod val="10000"/>
                    </a:schemeClr>
                  </a:solidFill>
                </a:rPr>
                <a:t>BAB III</a:t>
              </a:r>
              <a:endParaRPr lang="en-ID" sz="2800" dirty="0">
                <a:solidFill>
                  <a:schemeClr val="tx1">
                    <a:lumMod val="10000"/>
                  </a:schemeClr>
                </a:solidFill>
              </a:endParaRPr>
            </a:p>
          </p:txBody>
        </p:sp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id="{9CE72068-CE33-4385-BD47-59F0A319B9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27758" y="4417496"/>
            <a:ext cx="645904" cy="6459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55"/>
          <p:cNvSpPr txBox="1">
            <a:spLocks noGrp="1"/>
          </p:cNvSpPr>
          <p:nvPr>
            <p:ph type="subTitle" idx="13"/>
          </p:nvPr>
        </p:nvSpPr>
        <p:spPr>
          <a:xfrm>
            <a:off x="1628625" y="2457321"/>
            <a:ext cx="2401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Faktor-faktor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eksternal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48" name="Google Shape;748;p55"/>
          <p:cNvSpPr txBox="1">
            <a:spLocks noGrp="1"/>
          </p:cNvSpPr>
          <p:nvPr>
            <p:ph type="title"/>
          </p:nvPr>
        </p:nvSpPr>
        <p:spPr>
          <a:xfrm>
            <a:off x="1476265" y="197046"/>
            <a:ext cx="4780914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>
                <a:solidFill>
                  <a:schemeClr val="bg1">
                    <a:lumMod val="10000"/>
                  </a:schemeClr>
                </a:solidFill>
              </a:rPr>
              <a:t>Ringkasan</a:t>
            </a:r>
            <a:r>
              <a:rPr lang="en-ID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lumMod val="10000"/>
                  </a:schemeClr>
                </a:solidFill>
              </a:rPr>
              <a:t>Eksekutif</a:t>
            </a:r>
            <a:endParaRPr lang="en-ID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750" name="Google Shape;750;p55"/>
          <p:cNvSpPr txBox="1">
            <a:spLocks noGrp="1"/>
          </p:cNvSpPr>
          <p:nvPr>
            <p:ph type="subTitle" idx="1"/>
          </p:nvPr>
        </p:nvSpPr>
        <p:spPr>
          <a:xfrm>
            <a:off x="1601447" y="1131165"/>
            <a:ext cx="5902439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Kinerja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layanan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BLU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berjalan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kinerja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RBA (2024) yang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hendak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dicapai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/>
              </a:rPr>
              <a:t>(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/>
              </a:rPr>
              <a:t>didukung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/>
              </a:rPr>
              <a:t>dengan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/>
              </a:rPr>
              <a:t>tabel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/>
              </a:rPr>
              <a:t>)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52" name="Google Shape;752;p55"/>
          <p:cNvSpPr txBox="1">
            <a:spLocks noGrp="1"/>
          </p:cNvSpPr>
          <p:nvPr>
            <p:ph type="subTitle" idx="4"/>
          </p:nvPr>
        </p:nvSpPr>
        <p:spPr>
          <a:xfrm>
            <a:off x="1601447" y="1845939"/>
            <a:ext cx="2401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l">
              <a:lnSpc>
                <a:spcPct val="107000"/>
              </a:lnSpc>
              <a:buSzPct val="100000"/>
            </a:pP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Faktor-faktor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internal</a:t>
            </a:r>
            <a:endParaRPr lang="en-ID" sz="1600" dirty="0">
              <a:solidFill>
                <a:schemeClr val="tx1">
                  <a:lumMod val="50000"/>
                </a:schemeClr>
              </a:solidFill>
              <a:latin typeface="Chewy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4" name="Google Shape;754;p55"/>
          <p:cNvSpPr txBox="1">
            <a:spLocks noGrp="1"/>
          </p:cNvSpPr>
          <p:nvPr>
            <p:ph type="subTitle" idx="6"/>
          </p:nvPr>
        </p:nvSpPr>
        <p:spPr>
          <a:xfrm>
            <a:off x="1647735" y="3157011"/>
            <a:ext cx="5093033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Asumsi-asumsi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mempengaruhi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target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kinerja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56" name="Google Shape;756;p55"/>
          <p:cNvSpPr txBox="1">
            <a:spLocks noGrp="1"/>
          </p:cNvSpPr>
          <p:nvPr>
            <p:ph type="subTitle" idx="8"/>
          </p:nvPr>
        </p:nvSpPr>
        <p:spPr>
          <a:xfrm>
            <a:off x="1647736" y="3998367"/>
            <a:ext cx="6375549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Upaya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mencapai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produktivitas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efisiensi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inovasi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keselarasan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kesesuaian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kinerja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BLU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RBA.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A9EEA8-5826-4BFD-9C15-331EA5241890}"/>
              </a:ext>
            </a:extLst>
          </p:cNvPr>
          <p:cNvGrpSpPr/>
          <p:nvPr/>
        </p:nvGrpSpPr>
        <p:grpSpPr>
          <a:xfrm>
            <a:off x="623287" y="983785"/>
            <a:ext cx="819625" cy="754712"/>
            <a:chOff x="1485965" y="983784"/>
            <a:chExt cx="819625" cy="754712"/>
          </a:xfrm>
        </p:grpSpPr>
        <p:pic>
          <p:nvPicPr>
            <p:cNvPr id="738" name="Google Shape;738;p55"/>
            <p:cNvPicPr preferRelativeResize="0"/>
            <p:nvPr/>
          </p:nvPicPr>
          <p:blipFill rotWithShape="1">
            <a:blip r:embed="rId4">
              <a:alphaModFix amt="40000"/>
            </a:blip>
            <a:srcRect l="19329" r="19846"/>
            <a:stretch/>
          </p:blipFill>
          <p:spPr>
            <a:xfrm>
              <a:off x="1485965" y="983784"/>
              <a:ext cx="819625" cy="75471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57" name="Google Shape;757;p55"/>
            <p:cNvGrpSpPr/>
            <p:nvPr/>
          </p:nvGrpSpPr>
          <p:grpSpPr>
            <a:xfrm>
              <a:off x="1729146" y="1214884"/>
              <a:ext cx="369133" cy="360411"/>
              <a:chOff x="7582302" y="1499934"/>
              <a:chExt cx="369133" cy="360411"/>
            </a:xfrm>
          </p:grpSpPr>
          <p:sp>
            <p:nvSpPr>
              <p:cNvPr id="758" name="Google Shape;758;p55"/>
              <p:cNvSpPr/>
              <p:nvPr/>
            </p:nvSpPr>
            <p:spPr>
              <a:xfrm>
                <a:off x="7582302" y="1499934"/>
                <a:ext cx="369133" cy="360411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11323" extrusionOk="0">
                    <a:moveTo>
                      <a:pt x="7204" y="595"/>
                    </a:moveTo>
                    <a:cubicBezTo>
                      <a:pt x="7418" y="595"/>
                      <a:pt x="7573" y="738"/>
                      <a:pt x="7608" y="917"/>
                    </a:cubicBezTo>
                    <a:cubicBezTo>
                      <a:pt x="7608" y="941"/>
                      <a:pt x="7620" y="976"/>
                      <a:pt x="7620" y="1000"/>
                    </a:cubicBezTo>
                    <a:lnTo>
                      <a:pt x="7620" y="1750"/>
                    </a:lnTo>
                    <a:lnTo>
                      <a:pt x="3322" y="1750"/>
                    </a:lnTo>
                    <a:lnTo>
                      <a:pt x="3322" y="1631"/>
                    </a:lnTo>
                    <a:cubicBezTo>
                      <a:pt x="3322" y="1227"/>
                      <a:pt x="3191" y="869"/>
                      <a:pt x="2953" y="595"/>
                    </a:cubicBezTo>
                    <a:close/>
                    <a:moveTo>
                      <a:pt x="1667" y="310"/>
                    </a:moveTo>
                    <a:cubicBezTo>
                      <a:pt x="2405" y="310"/>
                      <a:pt x="3001" y="905"/>
                      <a:pt x="3001" y="1631"/>
                    </a:cubicBezTo>
                    <a:cubicBezTo>
                      <a:pt x="3001" y="2358"/>
                      <a:pt x="2405" y="2953"/>
                      <a:pt x="1667" y="2953"/>
                    </a:cubicBezTo>
                    <a:cubicBezTo>
                      <a:pt x="941" y="2953"/>
                      <a:pt x="346" y="2358"/>
                      <a:pt x="346" y="1631"/>
                    </a:cubicBezTo>
                    <a:cubicBezTo>
                      <a:pt x="346" y="905"/>
                      <a:pt x="941" y="310"/>
                      <a:pt x="1667" y="310"/>
                    </a:cubicBezTo>
                    <a:close/>
                    <a:moveTo>
                      <a:pt x="7644" y="9775"/>
                    </a:moveTo>
                    <a:lnTo>
                      <a:pt x="7644" y="10513"/>
                    </a:lnTo>
                    <a:cubicBezTo>
                      <a:pt x="7644" y="10549"/>
                      <a:pt x="7644" y="10573"/>
                      <a:pt x="7620" y="10609"/>
                    </a:cubicBezTo>
                    <a:cubicBezTo>
                      <a:pt x="7585" y="10799"/>
                      <a:pt x="7418" y="10930"/>
                      <a:pt x="7227" y="10930"/>
                    </a:cubicBezTo>
                    <a:lnTo>
                      <a:pt x="2358" y="10930"/>
                    </a:lnTo>
                    <a:cubicBezTo>
                      <a:pt x="2131" y="10930"/>
                      <a:pt x="1941" y="10740"/>
                      <a:pt x="1941" y="10513"/>
                    </a:cubicBezTo>
                    <a:lnTo>
                      <a:pt x="1941" y="9775"/>
                    </a:lnTo>
                    <a:close/>
                    <a:moveTo>
                      <a:pt x="1667" y="0"/>
                    </a:moveTo>
                    <a:cubicBezTo>
                      <a:pt x="750" y="0"/>
                      <a:pt x="0" y="738"/>
                      <a:pt x="0" y="1667"/>
                    </a:cubicBezTo>
                    <a:cubicBezTo>
                      <a:pt x="0" y="2560"/>
                      <a:pt x="715" y="3298"/>
                      <a:pt x="1608" y="3334"/>
                    </a:cubicBezTo>
                    <a:lnTo>
                      <a:pt x="1608" y="4917"/>
                    </a:lnTo>
                    <a:cubicBezTo>
                      <a:pt x="1608" y="5013"/>
                      <a:pt x="1691" y="5084"/>
                      <a:pt x="1774" y="5084"/>
                    </a:cubicBezTo>
                    <a:cubicBezTo>
                      <a:pt x="1858" y="5084"/>
                      <a:pt x="1941" y="5013"/>
                      <a:pt x="1941" y="4917"/>
                    </a:cubicBezTo>
                    <a:lnTo>
                      <a:pt x="1941" y="3310"/>
                    </a:lnTo>
                    <a:cubicBezTo>
                      <a:pt x="2572" y="3203"/>
                      <a:pt x="3096" y="2739"/>
                      <a:pt x="3263" y="2119"/>
                    </a:cubicBezTo>
                    <a:lnTo>
                      <a:pt x="7644" y="2119"/>
                    </a:lnTo>
                    <a:lnTo>
                      <a:pt x="7644" y="3489"/>
                    </a:lnTo>
                    <a:lnTo>
                      <a:pt x="4929" y="3489"/>
                    </a:lnTo>
                    <a:lnTo>
                      <a:pt x="4929" y="2905"/>
                    </a:lnTo>
                    <a:cubicBezTo>
                      <a:pt x="4929" y="2822"/>
                      <a:pt x="4858" y="2751"/>
                      <a:pt x="4763" y="2751"/>
                    </a:cubicBezTo>
                    <a:cubicBezTo>
                      <a:pt x="4679" y="2751"/>
                      <a:pt x="4608" y="2822"/>
                      <a:pt x="4608" y="2905"/>
                    </a:cubicBezTo>
                    <a:lnTo>
                      <a:pt x="4608" y="3882"/>
                    </a:lnTo>
                    <a:lnTo>
                      <a:pt x="4608" y="7715"/>
                    </a:lnTo>
                    <a:lnTo>
                      <a:pt x="4608" y="8692"/>
                    </a:lnTo>
                    <a:cubicBezTo>
                      <a:pt x="4608" y="8775"/>
                      <a:pt x="4679" y="8847"/>
                      <a:pt x="4763" y="8847"/>
                    </a:cubicBezTo>
                    <a:cubicBezTo>
                      <a:pt x="4858" y="8847"/>
                      <a:pt x="4929" y="8775"/>
                      <a:pt x="4929" y="8692"/>
                    </a:cubicBezTo>
                    <a:lnTo>
                      <a:pt x="4929" y="8096"/>
                    </a:lnTo>
                    <a:lnTo>
                      <a:pt x="7644" y="8096"/>
                    </a:lnTo>
                    <a:lnTo>
                      <a:pt x="7644" y="9478"/>
                    </a:lnTo>
                    <a:lnTo>
                      <a:pt x="1941" y="9478"/>
                    </a:lnTo>
                    <a:lnTo>
                      <a:pt x="1941" y="5668"/>
                    </a:lnTo>
                    <a:cubicBezTo>
                      <a:pt x="1941" y="5572"/>
                      <a:pt x="1870" y="5501"/>
                      <a:pt x="1774" y="5501"/>
                    </a:cubicBezTo>
                    <a:cubicBezTo>
                      <a:pt x="1691" y="5501"/>
                      <a:pt x="1608" y="5572"/>
                      <a:pt x="1608" y="5668"/>
                    </a:cubicBezTo>
                    <a:lnTo>
                      <a:pt x="1608" y="9656"/>
                    </a:lnTo>
                    <a:lnTo>
                      <a:pt x="1608" y="10561"/>
                    </a:lnTo>
                    <a:cubicBezTo>
                      <a:pt x="1608" y="10978"/>
                      <a:pt x="1953" y="11323"/>
                      <a:pt x="2370" y="11323"/>
                    </a:cubicBezTo>
                    <a:lnTo>
                      <a:pt x="7239" y="11323"/>
                    </a:lnTo>
                    <a:cubicBezTo>
                      <a:pt x="7620" y="11323"/>
                      <a:pt x="7954" y="11025"/>
                      <a:pt x="8001" y="10632"/>
                    </a:cubicBezTo>
                    <a:lnTo>
                      <a:pt x="8001" y="10561"/>
                    </a:lnTo>
                    <a:lnTo>
                      <a:pt x="8001" y="9656"/>
                    </a:lnTo>
                    <a:lnTo>
                      <a:pt x="8001" y="8096"/>
                    </a:lnTo>
                    <a:lnTo>
                      <a:pt x="9025" y="8096"/>
                    </a:lnTo>
                    <a:cubicBezTo>
                      <a:pt x="9109" y="8096"/>
                      <a:pt x="9192" y="8013"/>
                      <a:pt x="9192" y="7930"/>
                    </a:cubicBezTo>
                    <a:cubicBezTo>
                      <a:pt x="9192" y="7834"/>
                      <a:pt x="9109" y="7763"/>
                      <a:pt x="9025" y="7763"/>
                    </a:cubicBezTo>
                    <a:lnTo>
                      <a:pt x="4977" y="7763"/>
                    </a:lnTo>
                    <a:cubicBezTo>
                      <a:pt x="4965" y="7763"/>
                      <a:pt x="4941" y="7751"/>
                      <a:pt x="4941" y="7727"/>
                    </a:cubicBezTo>
                    <a:lnTo>
                      <a:pt x="4941" y="3894"/>
                    </a:lnTo>
                    <a:cubicBezTo>
                      <a:pt x="4941" y="3882"/>
                      <a:pt x="4965" y="3858"/>
                      <a:pt x="4977" y="3858"/>
                    </a:cubicBezTo>
                    <a:lnTo>
                      <a:pt x="11228" y="3858"/>
                    </a:lnTo>
                    <a:cubicBezTo>
                      <a:pt x="11240" y="3858"/>
                      <a:pt x="11252" y="3882"/>
                      <a:pt x="11252" y="3894"/>
                    </a:cubicBezTo>
                    <a:lnTo>
                      <a:pt x="11252" y="7727"/>
                    </a:lnTo>
                    <a:cubicBezTo>
                      <a:pt x="11252" y="7751"/>
                      <a:pt x="11240" y="7763"/>
                      <a:pt x="11228" y="7763"/>
                    </a:cubicBezTo>
                    <a:lnTo>
                      <a:pt x="9763" y="7763"/>
                    </a:lnTo>
                    <a:cubicBezTo>
                      <a:pt x="9680" y="7763"/>
                      <a:pt x="9609" y="7834"/>
                      <a:pt x="9609" y="7930"/>
                    </a:cubicBezTo>
                    <a:cubicBezTo>
                      <a:pt x="9609" y="8013"/>
                      <a:pt x="9680" y="8096"/>
                      <a:pt x="9763" y="8096"/>
                    </a:cubicBezTo>
                    <a:lnTo>
                      <a:pt x="11228" y="8096"/>
                    </a:lnTo>
                    <a:cubicBezTo>
                      <a:pt x="11430" y="8096"/>
                      <a:pt x="11597" y="7930"/>
                      <a:pt x="11597" y="7715"/>
                    </a:cubicBezTo>
                    <a:lnTo>
                      <a:pt x="11597" y="3882"/>
                    </a:lnTo>
                    <a:cubicBezTo>
                      <a:pt x="11585" y="3632"/>
                      <a:pt x="11418" y="3465"/>
                      <a:pt x="11216" y="3465"/>
                    </a:cubicBezTo>
                    <a:lnTo>
                      <a:pt x="7977" y="3465"/>
                    </a:lnTo>
                    <a:lnTo>
                      <a:pt x="7977" y="1929"/>
                    </a:lnTo>
                    <a:lnTo>
                      <a:pt x="7977" y="1024"/>
                    </a:lnTo>
                    <a:lnTo>
                      <a:pt x="7977" y="953"/>
                    </a:lnTo>
                    <a:cubicBezTo>
                      <a:pt x="7942" y="560"/>
                      <a:pt x="7620" y="262"/>
                      <a:pt x="7227" y="262"/>
                    </a:cubicBezTo>
                    <a:lnTo>
                      <a:pt x="2655" y="262"/>
                    </a:lnTo>
                    <a:cubicBezTo>
                      <a:pt x="2643" y="262"/>
                      <a:pt x="2620" y="262"/>
                      <a:pt x="2608" y="274"/>
                    </a:cubicBezTo>
                    <a:cubicBezTo>
                      <a:pt x="2346" y="95"/>
                      <a:pt x="2012" y="0"/>
                      <a:pt x="1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55"/>
              <p:cNvSpPr/>
              <p:nvPr/>
            </p:nvSpPr>
            <p:spPr>
              <a:xfrm>
                <a:off x="7850598" y="1634829"/>
                <a:ext cx="77729" cy="51214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1609" extrusionOk="0">
                    <a:moveTo>
                      <a:pt x="1656" y="322"/>
                    </a:moveTo>
                    <a:cubicBezTo>
                      <a:pt x="1906" y="322"/>
                      <a:pt x="2108" y="537"/>
                      <a:pt x="2108" y="787"/>
                    </a:cubicBezTo>
                    <a:cubicBezTo>
                      <a:pt x="2108" y="1037"/>
                      <a:pt x="1906" y="1251"/>
                      <a:pt x="1656" y="1251"/>
                    </a:cubicBezTo>
                    <a:cubicBezTo>
                      <a:pt x="1394" y="1251"/>
                      <a:pt x="1191" y="1037"/>
                      <a:pt x="1191" y="787"/>
                    </a:cubicBezTo>
                    <a:cubicBezTo>
                      <a:pt x="1191" y="537"/>
                      <a:pt x="1394" y="322"/>
                      <a:pt x="1656" y="322"/>
                    </a:cubicBezTo>
                    <a:close/>
                    <a:moveTo>
                      <a:pt x="799" y="322"/>
                    </a:moveTo>
                    <a:cubicBezTo>
                      <a:pt x="858" y="322"/>
                      <a:pt x="906" y="346"/>
                      <a:pt x="965" y="358"/>
                    </a:cubicBezTo>
                    <a:cubicBezTo>
                      <a:pt x="894" y="477"/>
                      <a:pt x="834" y="632"/>
                      <a:pt x="834" y="787"/>
                    </a:cubicBezTo>
                    <a:cubicBezTo>
                      <a:pt x="834" y="929"/>
                      <a:pt x="870" y="1096"/>
                      <a:pt x="965" y="1215"/>
                    </a:cubicBezTo>
                    <a:cubicBezTo>
                      <a:pt x="918" y="1227"/>
                      <a:pt x="858" y="1251"/>
                      <a:pt x="799" y="1251"/>
                    </a:cubicBezTo>
                    <a:cubicBezTo>
                      <a:pt x="792" y="1251"/>
                      <a:pt x="785" y="1251"/>
                      <a:pt x="779" y="1251"/>
                    </a:cubicBezTo>
                    <a:cubicBezTo>
                      <a:pt x="538" y="1251"/>
                      <a:pt x="346" y="1042"/>
                      <a:pt x="346" y="787"/>
                    </a:cubicBezTo>
                    <a:cubicBezTo>
                      <a:pt x="346" y="537"/>
                      <a:pt x="549" y="322"/>
                      <a:pt x="799" y="322"/>
                    </a:cubicBezTo>
                    <a:close/>
                    <a:moveTo>
                      <a:pt x="799" y="1"/>
                    </a:moveTo>
                    <a:cubicBezTo>
                      <a:pt x="358" y="1"/>
                      <a:pt x="1" y="358"/>
                      <a:pt x="1" y="799"/>
                    </a:cubicBezTo>
                    <a:cubicBezTo>
                      <a:pt x="1" y="1251"/>
                      <a:pt x="358" y="1608"/>
                      <a:pt x="799" y="1608"/>
                    </a:cubicBezTo>
                    <a:cubicBezTo>
                      <a:pt x="953" y="1596"/>
                      <a:pt x="1096" y="1561"/>
                      <a:pt x="1215" y="1489"/>
                    </a:cubicBezTo>
                    <a:cubicBezTo>
                      <a:pt x="1334" y="1561"/>
                      <a:pt x="1489" y="1608"/>
                      <a:pt x="1632" y="1608"/>
                    </a:cubicBezTo>
                    <a:cubicBezTo>
                      <a:pt x="2084" y="1608"/>
                      <a:pt x="2442" y="1251"/>
                      <a:pt x="2442" y="799"/>
                    </a:cubicBezTo>
                    <a:cubicBezTo>
                      <a:pt x="2442" y="358"/>
                      <a:pt x="2084" y="1"/>
                      <a:pt x="1632" y="1"/>
                    </a:cubicBezTo>
                    <a:cubicBezTo>
                      <a:pt x="1489" y="1"/>
                      <a:pt x="1334" y="48"/>
                      <a:pt x="1215" y="120"/>
                    </a:cubicBezTo>
                    <a:cubicBezTo>
                      <a:pt x="1096" y="48"/>
                      <a:pt x="953" y="1"/>
                      <a:pt x="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55"/>
              <p:cNvSpPr/>
              <p:nvPr/>
            </p:nvSpPr>
            <p:spPr>
              <a:xfrm>
                <a:off x="7753962" y="1635593"/>
                <a:ext cx="70917" cy="48541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1525" extrusionOk="0">
                    <a:moveTo>
                      <a:pt x="1858" y="346"/>
                    </a:moveTo>
                    <a:cubicBezTo>
                      <a:pt x="1870" y="346"/>
                      <a:pt x="1894" y="358"/>
                      <a:pt x="1894" y="382"/>
                    </a:cubicBezTo>
                    <a:lnTo>
                      <a:pt x="1894" y="1156"/>
                    </a:lnTo>
                    <a:cubicBezTo>
                      <a:pt x="1894" y="1167"/>
                      <a:pt x="1870" y="1179"/>
                      <a:pt x="1858" y="1179"/>
                    </a:cubicBezTo>
                    <a:lnTo>
                      <a:pt x="370" y="1179"/>
                    </a:lnTo>
                    <a:cubicBezTo>
                      <a:pt x="358" y="1179"/>
                      <a:pt x="346" y="1167"/>
                      <a:pt x="346" y="1156"/>
                    </a:cubicBezTo>
                    <a:lnTo>
                      <a:pt x="346" y="382"/>
                    </a:lnTo>
                    <a:cubicBezTo>
                      <a:pt x="346" y="358"/>
                      <a:pt x="358" y="346"/>
                      <a:pt x="370" y="346"/>
                    </a:cubicBezTo>
                    <a:close/>
                    <a:moveTo>
                      <a:pt x="370" y="1"/>
                    </a:moveTo>
                    <a:cubicBezTo>
                      <a:pt x="167" y="1"/>
                      <a:pt x="1" y="167"/>
                      <a:pt x="1" y="382"/>
                    </a:cubicBezTo>
                    <a:lnTo>
                      <a:pt x="1" y="1156"/>
                    </a:lnTo>
                    <a:cubicBezTo>
                      <a:pt x="1" y="1358"/>
                      <a:pt x="167" y="1525"/>
                      <a:pt x="370" y="1525"/>
                    </a:cubicBezTo>
                    <a:lnTo>
                      <a:pt x="1858" y="1525"/>
                    </a:lnTo>
                    <a:cubicBezTo>
                      <a:pt x="2072" y="1525"/>
                      <a:pt x="2227" y="1358"/>
                      <a:pt x="2227" y="1156"/>
                    </a:cubicBezTo>
                    <a:lnTo>
                      <a:pt x="2227" y="382"/>
                    </a:lnTo>
                    <a:cubicBezTo>
                      <a:pt x="2227" y="167"/>
                      <a:pt x="2072" y="1"/>
                      <a:pt x="18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55"/>
              <p:cNvSpPr/>
              <p:nvPr/>
            </p:nvSpPr>
            <p:spPr>
              <a:xfrm>
                <a:off x="7750174" y="1695465"/>
                <a:ext cx="180794" cy="31862"/>
              </a:xfrm>
              <a:custGeom>
                <a:avLst/>
                <a:gdLst/>
                <a:ahLst/>
                <a:cxnLst/>
                <a:rect l="l" t="t" r="r" b="b"/>
                <a:pathLst>
                  <a:path w="5680" h="1001" extrusionOk="0">
                    <a:moveTo>
                      <a:pt x="5311" y="346"/>
                    </a:moveTo>
                    <a:cubicBezTo>
                      <a:pt x="5323" y="346"/>
                      <a:pt x="5347" y="358"/>
                      <a:pt x="5347" y="370"/>
                    </a:cubicBezTo>
                    <a:lnTo>
                      <a:pt x="5347" y="620"/>
                    </a:lnTo>
                    <a:cubicBezTo>
                      <a:pt x="5347" y="644"/>
                      <a:pt x="5323" y="656"/>
                      <a:pt x="5311" y="656"/>
                    </a:cubicBezTo>
                    <a:lnTo>
                      <a:pt x="370" y="656"/>
                    </a:lnTo>
                    <a:cubicBezTo>
                      <a:pt x="358" y="656"/>
                      <a:pt x="346" y="632"/>
                      <a:pt x="346" y="620"/>
                    </a:cubicBezTo>
                    <a:lnTo>
                      <a:pt x="346" y="370"/>
                    </a:lnTo>
                    <a:cubicBezTo>
                      <a:pt x="346" y="358"/>
                      <a:pt x="358" y="346"/>
                      <a:pt x="370" y="346"/>
                    </a:cubicBezTo>
                    <a:close/>
                    <a:moveTo>
                      <a:pt x="352" y="0"/>
                    </a:moveTo>
                    <a:cubicBezTo>
                      <a:pt x="168" y="0"/>
                      <a:pt x="1" y="174"/>
                      <a:pt x="1" y="370"/>
                    </a:cubicBezTo>
                    <a:lnTo>
                      <a:pt x="1" y="620"/>
                    </a:lnTo>
                    <a:cubicBezTo>
                      <a:pt x="1" y="834"/>
                      <a:pt x="167" y="1001"/>
                      <a:pt x="370" y="1001"/>
                    </a:cubicBezTo>
                    <a:lnTo>
                      <a:pt x="5311" y="1001"/>
                    </a:lnTo>
                    <a:cubicBezTo>
                      <a:pt x="5525" y="1001"/>
                      <a:pt x="5680" y="834"/>
                      <a:pt x="5680" y="620"/>
                    </a:cubicBezTo>
                    <a:lnTo>
                      <a:pt x="5680" y="370"/>
                    </a:lnTo>
                    <a:cubicBezTo>
                      <a:pt x="5680" y="167"/>
                      <a:pt x="5525" y="1"/>
                      <a:pt x="5311" y="1"/>
                    </a:cubicBezTo>
                    <a:lnTo>
                      <a:pt x="370" y="1"/>
                    </a:lnTo>
                    <a:cubicBezTo>
                      <a:pt x="364" y="0"/>
                      <a:pt x="358" y="0"/>
                      <a:pt x="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55"/>
              <p:cNvSpPr/>
              <p:nvPr/>
            </p:nvSpPr>
            <p:spPr>
              <a:xfrm>
                <a:off x="7613750" y="1535424"/>
                <a:ext cx="43225" cy="32371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017" extrusionOk="0">
                    <a:moveTo>
                      <a:pt x="1179" y="1"/>
                    </a:moveTo>
                    <a:cubicBezTo>
                      <a:pt x="1136" y="1"/>
                      <a:pt x="1093" y="19"/>
                      <a:pt x="1060" y="52"/>
                    </a:cubicBezTo>
                    <a:lnTo>
                      <a:pt x="548" y="600"/>
                    </a:lnTo>
                    <a:lnTo>
                      <a:pt x="322" y="326"/>
                    </a:lnTo>
                    <a:cubicBezTo>
                      <a:pt x="287" y="277"/>
                      <a:pt x="240" y="253"/>
                      <a:pt x="191" y="253"/>
                    </a:cubicBezTo>
                    <a:cubicBezTo>
                      <a:pt x="155" y="253"/>
                      <a:pt x="119" y="265"/>
                      <a:pt x="84" y="290"/>
                    </a:cubicBezTo>
                    <a:cubicBezTo>
                      <a:pt x="12" y="350"/>
                      <a:pt x="0" y="457"/>
                      <a:pt x="60" y="528"/>
                    </a:cubicBezTo>
                    <a:lnTo>
                      <a:pt x="405" y="957"/>
                    </a:lnTo>
                    <a:cubicBezTo>
                      <a:pt x="429" y="1004"/>
                      <a:pt x="477" y="1016"/>
                      <a:pt x="536" y="1016"/>
                    </a:cubicBezTo>
                    <a:cubicBezTo>
                      <a:pt x="584" y="1016"/>
                      <a:pt x="620" y="1004"/>
                      <a:pt x="655" y="957"/>
                    </a:cubicBezTo>
                    <a:lnTo>
                      <a:pt x="1298" y="278"/>
                    </a:lnTo>
                    <a:cubicBezTo>
                      <a:pt x="1358" y="207"/>
                      <a:pt x="1358" y="100"/>
                      <a:pt x="1274" y="40"/>
                    </a:cubicBezTo>
                    <a:cubicBezTo>
                      <a:pt x="1248" y="13"/>
                      <a:pt x="1214" y="1"/>
                      <a:pt x="1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117D50-2627-4857-909F-F07F8CB83322}"/>
              </a:ext>
            </a:extLst>
          </p:cNvPr>
          <p:cNvGrpSpPr/>
          <p:nvPr/>
        </p:nvGrpSpPr>
        <p:grpSpPr>
          <a:xfrm>
            <a:off x="619382" y="1668208"/>
            <a:ext cx="819625" cy="754732"/>
            <a:chOff x="4144288" y="983764"/>
            <a:chExt cx="819625" cy="754732"/>
          </a:xfrm>
        </p:grpSpPr>
        <p:pic>
          <p:nvPicPr>
            <p:cNvPr id="739" name="Google Shape;739;p55"/>
            <p:cNvPicPr preferRelativeResize="0"/>
            <p:nvPr/>
          </p:nvPicPr>
          <p:blipFill rotWithShape="1">
            <a:blip r:embed="rId4">
              <a:alphaModFix amt="40000"/>
            </a:blip>
            <a:srcRect l="19329" r="19846"/>
            <a:stretch/>
          </p:blipFill>
          <p:spPr>
            <a:xfrm>
              <a:off x="4144288" y="983764"/>
              <a:ext cx="819625" cy="75473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63" name="Google Shape;763;p55"/>
            <p:cNvGrpSpPr/>
            <p:nvPr/>
          </p:nvGrpSpPr>
          <p:grpSpPr>
            <a:xfrm>
              <a:off x="4417573" y="1239495"/>
              <a:ext cx="308878" cy="311170"/>
              <a:chOff x="6571955" y="2919170"/>
              <a:chExt cx="308878" cy="311170"/>
            </a:xfrm>
          </p:grpSpPr>
          <p:sp>
            <p:nvSpPr>
              <p:cNvPr id="764" name="Google Shape;764;p55"/>
              <p:cNvSpPr/>
              <p:nvPr/>
            </p:nvSpPr>
            <p:spPr>
              <a:xfrm>
                <a:off x="6571955" y="2919170"/>
                <a:ext cx="245982" cy="23767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7467" extrusionOk="0">
                    <a:moveTo>
                      <a:pt x="3084" y="1680"/>
                    </a:moveTo>
                    <a:cubicBezTo>
                      <a:pt x="3405" y="1680"/>
                      <a:pt x="3679" y="1942"/>
                      <a:pt x="3679" y="2275"/>
                    </a:cubicBezTo>
                    <a:lnTo>
                      <a:pt x="3679" y="4049"/>
                    </a:lnTo>
                    <a:cubicBezTo>
                      <a:pt x="3679" y="4371"/>
                      <a:pt x="3405" y="4644"/>
                      <a:pt x="3084" y="4644"/>
                    </a:cubicBezTo>
                    <a:lnTo>
                      <a:pt x="2203" y="4644"/>
                    </a:lnTo>
                    <a:cubicBezTo>
                      <a:pt x="2143" y="4644"/>
                      <a:pt x="2084" y="4680"/>
                      <a:pt x="2072" y="4740"/>
                    </a:cubicBezTo>
                    <a:cubicBezTo>
                      <a:pt x="2060" y="4787"/>
                      <a:pt x="1929" y="5204"/>
                      <a:pt x="2096" y="5490"/>
                    </a:cubicBezTo>
                    <a:cubicBezTo>
                      <a:pt x="2036" y="5478"/>
                      <a:pt x="1977" y="5442"/>
                      <a:pt x="1917" y="5395"/>
                    </a:cubicBezTo>
                    <a:cubicBezTo>
                      <a:pt x="1786" y="5299"/>
                      <a:pt x="1703" y="5073"/>
                      <a:pt x="1679" y="4775"/>
                    </a:cubicBezTo>
                    <a:cubicBezTo>
                      <a:pt x="1679" y="4704"/>
                      <a:pt x="1608" y="4644"/>
                      <a:pt x="1536" y="4644"/>
                    </a:cubicBezTo>
                    <a:lnTo>
                      <a:pt x="822" y="4644"/>
                    </a:lnTo>
                    <a:cubicBezTo>
                      <a:pt x="488" y="4644"/>
                      <a:pt x="226" y="4371"/>
                      <a:pt x="226" y="4049"/>
                    </a:cubicBezTo>
                    <a:lnTo>
                      <a:pt x="226" y="2275"/>
                    </a:lnTo>
                    <a:cubicBezTo>
                      <a:pt x="226" y="1942"/>
                      <a:pt x="488" y="1680"/>
                      <a:pt x="822" y="1680"/>
                    </a:cubicBezTo>
                    <a:close/>
                    <a:moveTo>
                      <a:pt x="2739" y="1"/>
                    </a:moveTo>
                    <a:cubicBezTo>
                      <a:pt x="2334" y="1"/>
                      <a:pt x="2024" y="322"/>
                      <a:pt x="2024" y="715"/>
                    </a:cubicBezTo>
                    <a:lnTo>
                      <a:pt x="2024" y="1382"/>
                    </a:lnTo>
                    <a:lnTo>
                      <a:pt x="881" y="1382"/>
                    </a:lnTo>
                    <a:cubicBezTo>
                      <a:pt x="393" y="1382"/>
                      <a:pt x="0" y="1763"/>
                      <a:pt x="0" y="2263"/>
                    </a:cubicBezTo>
                    <a:lnTo>
                      <a:pt x="0" y="4025"/>
                    </a:lnTo>
                    <a:cubicBezTo>
                      <a:pt x="0" y="4513"/>
                      <a:pt x="393" y="4906"/>
                      <a:pt x="881" y="4906"/>
                    </a:cubicBezTo>
                    <a:lnTo>
                      <a:pt x="1465" y="4906"/>
                    </a:lnTo>
                    <a:cubicBezTo>
                      <a:pt x="1500" y="5240"/>
                      <a:pt x="1619" y="5466"/>
                      <a:pt x="1822" y="5621"/>
                    </a:cubicBezTo>
                    <a:cubicBezTo>
                      <a:pt x="1893" y="5668"/>
                      <a:pt x="1953" y="5704"/>
                      <a:pt x="2024" y="5740"/>
                    </a:cubicBezTo>
                    <a:lnTo>
                      <a:pt x="2024" y="7323"/>
                    </a:lnTo>
                    <a:lnTo>
                      <a:pt x="1977" y="7323"/>
                    </a:lnTo>
                    <a:cubicBezTo>
                      <a:pt x="1977" y="7395"/>
                      <a:pt x="2036" y="7466"/>
                      <a:pt x="2131" y="7466"/>
                    </a:cubicBezTo>
                    <a:cubicBezTo>
                      <a:pt x="2215" y="7466"/>
                      <a:pt x="2274" y="7407"/>
                      <a:pt x="2274" y="7323"/>
                    </a:cubicBezTo>
                    <a:lnTo>
                      <a:pt x="2274" y="5787"/>
                    </a:lnTo>
                    <a:lnTo>
                      <a:pt x="2298" y="5787"/>
                    </a:lnTo>
                    <a:cubicBezTo>
                      <a:pt x="2393" y="5787"/>
                      <a:pt x="2489" y="5776"/>
                      <a:pt x="2548" y="5752"/>
                    </a:cubicBezTo>
                    <a:cubicBezTo>
                      <a:pt x="2620" y="5740"/>
                      <a:pt x="2679" y="5668"/>
                      <a:pt x="2679" y="5597"/>
                    </a:cubicBezTo>
                    <a:cubicBezTo>
                      <a:pt x="2679" y="5514"/>
                      <a:pt x="2620" y="5442"/>
                      <a:pt x="2548" y="5430"/>
                    </a:cubicBezTo>
                    <a:cubicBezTo>
                      <a:pt x="2477" y="5406"/>
                      <a:pt x="2429" y="5383"/>
                      <a:pt x="2393" y="5335"/>
                    </a:cubicBezTo>
                    <a:cubicBezTo>
                      <a:pt x="2322" y="5216"/>
                      <a:pt x="2334" y="5037"/>
                      <a:pt x="2370" y="4906"/>
                    </a:cubicBezTo>
                    <a:lnTo>
                      <a:pt x="3120" y="4906"/>
                    </a:lnTo>
                    <a:cubicBezTo>
                      <a:pt x="3620" y="4906"/>
                      <a:pt x="4001" y="4513"/>
                      <a:pt x="4001" y="4025"/>
                    </a:cubicBezTo>
                    <a:lnTo>
                      <a:pt x="4001" y="2263"/>
                    </a:lnTo>
                    <a:cubicBezTo>
                      <a:pt x="4001" y="1763"/>
                      <a:pt x="3620" y="1382"/>
                      <a:pt x="3120" y="1382"/>
                    </a:cubicBezTo>
                    <a:lnTo>
                      <a:pt x="2298" y="1382"/>
                    </a:lnTo>
                    <a:lnTo>
                      <a:pt x="2298" y="1156"/>
                    </a:lnTo>
                    <a:lnTo>
                      <a:pt x="3024" y="1156"/>
                    </a:lnTo>
                    <a:cubicBezTo>
                      <a:pt x="3096" y="1156"/>
                      <a:pt x="3167" y="1096"/>
                      <a:pt x="3167" y="1013"/>
                    </a:cubicBezTo>
                    <a:cubicBezTo>
                      <a:pt x="3167" y="930"/>
                      <a:pt x="3108" y="858"/>
                      <a:pt x="3024" y="858"/>
                    </a:cubicBezTo>
                    <a:lnTo>
                      <a:pt x="2298" y="858"/>
                    </a:lnTo>
                    <a:lnTo>
                      <a:pt x="2298" y="692"/>
                    </a:lnTo>
                    <a:cubicBezTo>
                      <a:pt x="2298" y="453"/>
                      <a:pt x="2489" y="263"/>
                      <a:pt x="2727" y="263"/>
                    </a:cubicBezTo>
                    <a:lnTo>
                      <a:pt x="7001" y="263"/>
                    </a:lnTo>
                    <a:cubicBezTo>
                      <a:pt x="7239" y="263"/>
                      <a:pt x="7430" y="453"/>
                      <a:pt x="7430" y="692"/>
                    </a:cubicBezTo>
                    <a:lnTo>
                      <a:pt x="7430" y="858"/>
                    </a:lnTo>
                    <a:lnTo>
                      <a:pt x="3632" y="858"/>
                    </a:lnTo>
                    <a:cubicBezTo>
                      <a:pt x="3560" y="858"/>
                      <a:pt x="3489" y="918"/>
                      <a:pt x="3489" y="1013"/>
                    </a:cubicBezTo>
                    <a:cubicBezTo>
                      <a:pt x="3489" y="1084"/>
                      <a:pt x="3548" y="1156"/>
                      <a:pt x="3632" y="1156"/>
                    </a:cubicBezTo>
                    <a:lnTo>
                      <a:pt x="7430" y="1156"/>
                    </a:lnTo>
                    <a:lnTo>
                      <a:pt x="7430" y="1823"/>
                    </a:lnTo>
                    <a:cubicBezTo>
                      <a:pt x="7430" y="1906"/>
                      <a:pt x="7489" y="1977"/>
                      <a:pt x="7573" y="1977"/>
                    </a:cubicBezTo>
                    <a:cubicBezTo>
                      <a:pt x="7656" y="1977"/>
                      <a:pt x="7727" y="1918"/>
                      <a:pt x="7727" y="1823"/>
                    </a:cubicBezTo>
                    <a:lnTo>
                      <a:pt x="7727" y="715"/>
                    </a:lnTo>
                    <a:cubicBezTo>
                      <a:pt x="7727" y="311"/>
                      <a:pt x="7394" y="1"/>
                      <a:pt x="70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55"/>
              <p:cNvSpPr/>
              <p:nvPr/>
            </p:nvSpPr>
            <p:spPr>
              <a:xfrm>
                <a:off x="6708760" y="3206436"/>
                <a:ext cx="33740" cy="9517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299" extrusionOk="0">
                    <a:moveTo>
                      <a:pt x="155" y="1"/>
                    </a:moveTo>
                    <a:cubicBezTo>
                      <a:pt x="84" y="1"/>
                      <a:pt x="0" y="60"/>
                      <a:pt x="0" y="156"/>
                    </a:cubicBezTo>
                    <a:cubicBezTo>
                      <a:pt x="0" y="239"/>
                      <a:pt x="60" y="299"/>
                      <a:pt x="155" y="299"/>
                    </a:cubicBezTo>
                    <a:lnTo>
                      <a:pt x="917" y="299"/>
                    </a:lnTo>
                    <a:cubicBezTo>
                      <a:pt x="989" y="299"/>
                      <a:pt x="1060" y="239"/>
                      <a:pt x="1060" y="156"/>
                    </a:cubicBezTo>
                    <a:cubicBezTo>
                      <a:pt x="1060" y="84"/>
                      <a:pt x="1000" y="1"/>
                      <a:pt x="9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55"/>
              <p:cNvSpPr/>
              <p:nvPr/>
            </p:nvSpPr>
            <p:spPr>
              <a:xfrm>
                <a:off x="6604549" y="2993079"/>
                <a:ext cx="59904" cy="5156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620" extrusionOk="0">
                    <a:moveTo>
                      <a:pt x="1346" y="275"/>
                    </a:moveTo>
                    <a:cubicBezTo>
                      <a:pt x="1512" y="275"/>
                      <a:pt x="1596" y="441"/>
                      <a:pt x="1596" y="596"/>
                    </a:cubicBezTo>
                    <a:cubicBezTo>
                      <a:pt x="1596" y="834"/>
                      <a:pt x="1357" y="1096"/>
                      <a:pt x="941" y="1322"/>
                    </a:cubicBezTo>
                    <a:cubicBezTo>
                      <a:pt x="524" y="1096"/>
                      <a:pt x="286" y="834"/>
                      <a:pt x="286" y="596"/>
                    </a:cubicBezTo>
                    <a:cubicBezTo>
                      <a:pt x="286" y="441"/>
                      <a:pt x="381" y="275"/>
                      <a:pt x="536" y="275"/>
                    </a:cubicBezTo>
                    <a:cubicBezTo>
                      <a:pt x="655" y="275"/>
                      <a:pt x="750" y="334"/>
                      <a:pt x="798" y="382"/>
                    </a:cubicBezTo>
                    <a:cubicBezTo>
                      <a:pt x="834" y="429"/>
                      <a:pt x="881" y="441"/>
                      <a:pt x="941" y="441"/>
                    </a:cubicBezTo>
                    <a:cubicBezTo>
                      <a:pt x="1000" y="441"/>
                      <a:pt x="1048" y="406"/>
                      <a:pt x="1095" y="382"/>
                    </a:cubicBezTo>
                    <a:cubicBezTo>
                      <a:pt x="1131" y="334"/>
                      <a:pt x="1226" y="275"/>
                      <a:pt x="1346" y="275"/>
                    </a:cubicBezTo>
                    <a:close/>
                    <a:moveTo>
                      <a:pt x="536" y="1"/>
                    </a:moveTo>
                    <a:cubicBezTo>
                      <a:pt x="238" y="1"/>
                      <a:pt x="0" y="263"/>
                      <a:pt x="0" y="596"/>
                    </a:cubicBezTo>
                    <a:cubicBezTo>
                      <a:pt x="0" y="798"/>
                      <a:pt x="107" y="1215"/>
                      <a:pt x="834" y="1584"/>
                    </a:cubicBezTo>
                    <a:cubicBezTo>
                      <a:pt x="869" y="1608"/>
                      <a:pt x="917" y="1620"/>
                      <a:pt x="941" y="1620"/>
                    </a:cubicBezTo>
                    <a:cubicBezTo>
                      <a:pt x="976" y="1620"/>
                      <a:pt x="1012" y="1608"/>
                      <a:pt x="1048" y="1584"/>
                    </a:cubicBezTo>
                    <a:cubicBezTo>
                      <a:pt x="1762" y="1215"/>
                      <a:pt x="1881" y="798"/>
                      <a:pt x="1881" y="596"/>
                    </a:cubicBezTo>
                    <a:cubicBezTo>
                      <a:pt x="1881" y="263"/>
                      <a:pt x="1643" y="1"/>
                      <a:pt x="1346" y="1"/>
                    </a:cubicBezTo>
                    <a:cubicBezTo>
                      <a:pt x="1167" y="1"/>
                      <a:pt x="1036" y="72"/>
                      <a:pt x="941" y="132"/>
                    </a:cubicBezTo>
                    <a:cubicBezTo>
                      <a:pt x="857" y="72"/>
                      <a:pt x="714" y="1"/>
                      <a:pt x="5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55"/>
              <p:cNvSpPr/>
              <p:nvPr/>
            </p:nvSpPr>
            <p:spPr>
              <a:xfrm>
                <a:off x="6634469" y="2991933"/>
                <a:ext cx="246364" cy="238407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7490" extrusionOk="0">
                    <a:moveTo>
                      <a:pt x="6847" y="1727"/>
                    </a:moveTo>
                    <a:cubicBezTo>
                      <a:pt x="7180" y="1727"/>
                      <a:pt x="7442" y="1989"/>
                      <a:pt x="7442" y="2323"/>
                    </a:cubicBezTo>
                    <a:lnTo>
                      <a:pt x="7442" y="4085"/>
                    </a:lnTo>
                    <a:lnTo>
                      <a:pt x="7454" y="4085"/>
                    </a:lnTo>
                    <a:cubicBezTo>
                      <a:pt x="7454" y="4406"/>
                      <a:pt x="7192" y="4680"/>
                      <a:pt x="6859" y="4680"/>
                    </a:cubicBezTo>
                    <a:lnTo>
                      <a:pt x="6144" y="4680"/>
                    </a:lnTo>
                    <a:cubicBezTo>
                      <a:pt x="6073" y="4680"/>
                      <a:pt x="6013" y="4740"/>
                      <a:pt x="6001" y="4811"/>
                    </a:cubicBezTo>
                    <a:cubicBezTo>
                      <a:pt x="5990" y="5121"/>
                      <a:pt x="5894" y="5335"/>
                      <a:pt x="5751" y="5454"/>
                    </a:cubicBezTo>
                    <a:cubicBezTo>
                      <a:pt x="5692" y="5490"/>
                      <a:pt x="5632" y="5525"/>
                      <a:pt x="5573" y="5537"/>
                    </a:cubicBezTo>
                    <a:cubicBezTo>
                      <a:pt x="5728" y="5252"/>
                      <a:pt x="5609" y="4835"/>
                      <a:pt x="5597" y="4799"/>
                    </a:cubicBezTo>
                    <a:cubicBezTo>
                      <a:pt x="5585" y="4740"/>
                      <a:pt x="5525" y="4692"/>
                      <a:pt x="5466" y="4692"/>
                    </a:cubicBezTo>
                    <a:lnTo>
                      <a:pt x="4585" y="4692"/>
                    </a:lnTo>
                    <a:cubicBezTo>
                      <a:pt x="4251" y="4692"/>
                      <a:pt x="3989" y="4418"/>
                      <a:pt x="3989" y="4097"/>
                    </a:cubicBezTo>
                    <a:lnTo>
                      <a:pt x="3989" y="2323"/>
                    </a:lnTo>
                    <a:cubicBezTo>
                      <a:pt x="3989" y="1989"/>
                      <a:pt x="4251" y="1727"/>
                      <a:pt x="4585" y="1727"/>
                    </a:cubicBezTo>
                    <a:close/>
                    <a:moveTo>
                      <a:pt x="5430" y="6609"/>
                    </a:moveTo>
                    <a:lnTo>
                      <a:pt x="5430" y="6776"/>
                    </a:lnTo>
                    <a:cubicBezTo>
                      <a:pt x="5430" y="7014"/>
                      <a:pt x="5239" y="7204"/>
                      <a:pt x="5001" y="7204"/>
                    </a:cubicBezTo>
                    <a:lnTo>
                      <a:pt x="727" y="7204"/>
                    </a:lnTo>
                    <a:cubicBezTo>
                      <a:pt x="489" y="7204"/>
                      <a:pt x="298" y="7014"/>
                      <a:pt x="298" y="6776"/>
                    </a:cubicBezTo>
                    <a:lnTo>
                      <a:pt x="298" y="6609"/>
                    </a:lnTo>
                    <a:close/>
                    <a:moveTo>
                      <a:pt x="5573" y="1"/>
                    </a:moveTo>
                    <a:cubicBezTo>
                      <a:pt x="5489" y="1"/>
                      <a:pt x="5418" y="61"/>
                      <a:pt x="5418" y="144"/>
                    </a:cubicBezTo>
                    <a:lnTo>
                      <a:pt x="5418" y="1430"/>
                    </a:lnTo>
                    <a:lnTo>
                      <a:pt x="4585" y="1430"/>
                    </a:lnTo>
                    <a:cubicBezTo>
                      <a:pt x="4096" y="1430"/>
                      <a:pt x="3704" y="1823"/>
                      <a:pt x="3704" y="2311"/>
                    </a:cubicBezTo>
                    <a:lnTo>
                      <a:pt x="3704" y="4073"/>
                    </a:lnTo>
                    <a:cubicBezTo>
                      <a:pt x="3704" y="4573"/>
                      <a:pt x="4096" y="4954"/>
                      <a:pt x="4585" y="4954"/>
                    </a:cubicBezTo>
                    <a:lnTo>
                      <a:pt x="5347" y="4954"/>
                    </a:lnTo>
                    <a:cubicBezTo>
                      <a:pt x="5359" y="5073"/>
                      <a:pt x="5370" y="5264"/>
                      <a:pt x="5311" y="5383"/>
                    </a:cubicBezTo>
                    <a:cubicBezTo>
                      <a:pt x="5287" y="5442"/>
                      <a:pt x="5239" y="5478"/>
                      <a:pt x="5168" y="5478"/>
                    </a:cubicBezTo>
                    <a:cubicBezTo>
                      <a:pt x="5097" y="5490"/>
                      <a:pt x="5025" y="5549"/>
                      <a:pt x="5025" y="5645"/>
                    </a:cubicBezTo>
                    <a:cubicBezTo>
                      <a:pt x="5025" y="5716"/>
                      <a:pt x="5097" y="5787"/>
                      <a:pt x="5168" y="5799"/>
                    </a:cubicBezTo>
                    <a:cubicBezTo>
                      <a:pt x="5228" y="5823"/>
                      <a:pt x="5311" y="5835"/>
                      <a:pt x="5418" y="5835"/>
                    </a:cubicBezTo>
                    <a:lnTo>
                      <a:pt x="5430" y="5835"/>
                    </a:lnTo>
                    <a:lnTo>
                      <a:pt x="5430" y="6323"/>
                    </a:lnTo>
                    <a:lnTo>
                      <a:pt x="298" y="6323"/>
                    </a:lnTo>
                    <a:lnTo>
                      <a:pt x="298" y="5656"/>
                    </a:lnTo>
                    <a:cubicBezTo>
                      <a:pt x="298" y="5585"/>
                      <a:pt x="239" y="5502"/>
                      <a:pt x="144" y="5502"/>
                    </a:cubicBezTo>
                    <a:cubicBezTo>
                      <a:pt x="72" y="5502"/>
                      <a:pt x="1" y="5561"/>
                      <a:pt x="1" y="5656"/>
                    </a:cubicBezTo>
                    <a:lnTo>
                      <a:pt x="1" y="6776"/>
                    </a:lnTo>
                    <a:cubicBezTo>
                      <a:pt x="1" y="7180"/>
                      <a:pt x="334" y="7490"/>
                      <a:pt x="715" y="7490"/>
                    </a:cubicBezTo>
                    <a:lnTo>
                      <a:pt x="4989" y="7490"/>
                    </a:lnTo>
                    <a:cubicBezTo>
                      <a:pt x="5394" y="7490"/>
                      <a:pt x="5704" y="7157"/>
                      <a:pt x="5704" y="6776"/>
                    </a:cubicBezTo>
                    <a:lnTo>
                      <a:pt x="5704" y="5787"/>
                    </a:lnTo>
                    <a:cubicBezTo>
                      <a:pt x="5775" y="5764"/>
                      <a:pt x="5847" y="5728"/>
                      <a:pt x="5906" y="5668"/>
                    </a:cubicBezTo>
                    <a:cubicBezTo>
                      <a:pt x="6097" y="5525"/>
                      <a:pt x="6216" y="5287"/>
                      <a:pt x="6263" y="4954"/>
                    </a:cubicBezTo>
                    <a:lnTo>
                      <a:pt x="6847" y="4954"/>
                    </a:lnTo>
                    <a:cubicBezTo>
                      <a:pt x="7335" y="4954"/>
                      <a:pt x="7728" y="4573"/>
                      <a:pt x="7728" y="4085"/>
                    </a:cubicBezTo>
                    <a:lnTo>
                      <a:pt x="7728" y="2311"/>
                    </a:lnTo>
                    <a:cubicBezTo>
                      <a:pt x="7740" y="1835"/>
                      <a:pt x="7359" y="1430"/>
                      <a:pt x="6859" y="1430"/>
                    </a:cubicBezTo>
                    <a:lnTo>
                      <a:pt x="5716" y="1430"/>
                    </a:lnTo>
                    <a:lnTo>
                      <a:pt x="5716" y="144"/>
                    </a:lnTo>
                    <a:cubicBezTo>
                      <a:pt x="5716" y="72"/>
                      <a:pt x="5656" y="1"/>
                      <a:pt x="55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55"/>
              <p:cNvSpPr/>
              <p:nvPr/>
            </p:nvSpPr>
            <p:spPr>
              <a:xfrm>
                <a:off x="6790627" y="3057885"/>
                <a:ext cx="52329" cy="60668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906" extrusionOk="0">
                    <a:moveTo>
                      <a:pt x="822" y="286"/>
                    </a:moveTo>
                    <a:cubicBezTo>
                      <a:pt x="976" y="286"/>
                      <a:pt x="1084" y="405"/>
                      <a:pt x="1084" y="536"/>
                    </a:cubicBezTo>
                    <a:cubicBezTo>
                      <a:pt x="1084" y="679"/>
                      <a:pt x="964" y="786"/>
                      <a:pt x="822" y="786"/>
                    </a:cubicBezTo>
                    <a:cubicBezTo>
                      <a:pt x="691" y="786"/>
                      <a:pt x="572" y="667"/>
                      <a:pt x="572" y="536"/>
                    </a:cubicBezTo>
                    <a:cubicBezTo>
                      <a:pt x="572" y="405"/>
                      <a:pt x="691" y="286"/>
                      <a:pt x="822" y="286"/>
                    </a:cubicBezTo>
                    <a:close/>
                    <a:moveTo>
                      <a:pt x="936" y="1096"/>
                    </a:moveTo>
                    <a:cubicBezTo>
                      <a:pt x="1165" y="1096"/>
                      <a:pt x="1345" y="1305"/>
                      <a:pt x="1345" y="1548"/>
                    </a:cubicBezTo>
                    <a:cubicBezTo>
                      <a:pt x="1345" y="1572"/>
                      <a:pt x="1322" y="1608"/>
                      <a:pt x="1286" y="1608"/>
                    </a:cubicBezTo>
                    <a:lnTo>
                      <a:pt x="369" y="1608"/>
                    </a:lnTo>
                    <a:cubicBezTo>
                      <a:pt x="333" y="1608"/>
                      <a:pt x="298" y="1572"/>
                      <a:pt x="298" y="1548"/>
                    </a:cubicBezTo>
                    <a:lnTo>
                      <a:pt x="298" y="1537"/>
                    </a:lnTo>
                    <a:cubicBezTo>
                      <a:pt x="298" y="1298"/>
                      <a:pt x="500" y="1096"/>
                      <a:pt x="738" y="1096"/>
                    </a:cubicBezTo>
                    <a:lnTo>
                      <a:pt x="917" y="1096"/>
                    </a:lnTo>
                    <a:cubicBezTo>
                      <a:pt x="923" y="1096"/>
                      <a:pt x="929" y="1096"/>
                      <a:pt x="936" y="1096"/>
                    </a:cubicBezTo>
                    <a:close/>
                    <a:moveTo>
                      <a:pt x="822" y="1"/>
                    </a:moveTo>
                    <a:cubicBezTo>
                      <a:pt x="512" y="1"/>
                      <a:pt x="274" y="239"/>
                      <a:pt x="274" y="548"/>
                    </a:cubicBezTo>
                    <a:cubicBezTo>
                      <a:pt x="274" y="679"/>
                      <a:pt x="322" y="798"/>
                      <a:pt x="393" y="894"/>
                    </a:cubicBezTo>
                    <a:cubicBezTo>
                      <a:pt x="167" y="1013"/>
                      <a:pt x="0" y="1251"/>
                      <a:pt x="0" y="1537"/>
                    </a:cubicBezTo>
                    <a:lnTo>
                      <a:pt x="0" y="1548"/>
                    </a:lnTo>
                    <a:cubicBezTo>
                      <a:pt x="0" y="1739"/>
                      <a:pt x="167" y="1906"/>
                      <a:pt x="369" y="1906"/>
                    </a:cubicBezTo>
                    <a:lnTo>
                      <a:pt x="1286" y="1906"/>
                    </a:lnTo>
                    <a:cubicBezTo>
                      <a:pt x="1476" y="1906"/>
                      <a:pt x="1643" y="1739"/>
                      <a:pt x="1643" y="1548"/>
                    </a:cubicBezTo>
                    <a:lnTo>
                      <a:pt x="1643" y="1537"/>
                    </a:lnTo>
                    <a:cubicBezTo>
                      <a:pt x="1643" y="1251"/>
                      <a:pt x="1476" y="1013"/>
                      <a:pt x="1262" y="894"/>
                    </a:cubicBezTo>
                    <a:cubicBezTo>
                      <a:pt x="1334" y="798"/>
                      <a:pt x="1381" y="679"/>
                      <a:pt x="1381" y="548"/>
                    </a:cubicBezTo>
                    <a:cubicBezTo>
                      <a:pt x="1381" y="251"/>
                      <a:pt x="1143" y="1"/>
                      <a:pt x="8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55"/>
              <p:cNvSpPr/>
              <p:nvPr/>
            </p:nvSpPr>
            <p:spPr>
              <a:xfrm>
                <a:off x="6712166" y="2975286"/>
                <a:ext cx="73941" cy="948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98" extrusionOk="0">
                    <a:moveTo>
                      <a:pt x="155" y="0"/>
                    </a:moveTo>
                    <a:cubicBezTo>
                      <a:pt x="72" y="0"/>
                      <a:pt x="0" y="60"/>
                      <a:pt x="0" y="155"/>
                    </a:cubicBezTo>
                    <a:cubicBezTo>
                      <a:pt x="0" y="238"/>
                      <a:pt x="60" y="298"/>
                      <a:pt x="155" y="298"/>
                    </a:cubicBezTo>
                    <a:lnTo>
                      <a:pt x="2179" y="298"/>
                    </a:lnTo>
                    <a:cubicBezTo>
                      <a:pt x="2251" y="298"/>
                      <a:pt x="2322" y="238"/>
                      <a:pt x="2322" y="155"/>
                    </a:cubicBezTo>
                    <a:cubicBezTo>
                      <a:pt x="2322" y="60"/>
                      <a:pt x="2263" y="0"/>
                      <a:pt x="2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55"/>
              <p:cNvSpPr/>
              <p:nvPr/>
            </p:nvSpPr>
            <p:spPr>
              <a:xfrm>
                <a:off x="6712166" y="2993461"/>
                <a:ext cx="73941" cy="9517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99" extrusionOk="0">
                    <a:moveTo>
                      <a:pt x="155" y="1"/>
                    </a:moveTo>
                    <a:cubicBezTo>
                      <a:pt x="72" y="1"/>
                      <a:pt x="0" y="60"/>
                      <a:pt x="0" y="143"/>
                    </a:cubicBezTo>
                    <a:cubicBezTo>
                      <a:pt x="0" y="239"/>
                      <a:pt x="60" y="298"/>
                      <a:pt x="155" y="298"/>
                    </a:cubicBezTo>
                    <a:lnTo>
                      <a:pt x="2179" y="298"/>
                    </a:lnTo>
                    <a:cubicBezTo>
                      <a:pt x="2251" y="298"/>
                      <a:pt x="2322" y="239"/>
                      <a:pt x="2322" y="143"/>
                    </a:cubicBezTo>
                    <a:cubicBezTo>
                      <a:pt x="2322" y="60"/>
                      <a:pt x="2263" y="1"/>
                      <a:pt x="2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55"/>
              <p:cNvSpPr/>
              <p:nvPr/>
            </p:nvSpPr>
            <p:spPr>
              <a:xfrm>
                <a:off x="6712166" y="3012050"/>
                <a:ext cx="73941" cy="948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98" extrusionOk="0">
                    <a:moveTo>
                      <a:pt x="155" y="0"/>
                    </a:moveTo>
                    <a:cubicBezTo>
                      <a:pt x="72" y="0"/>
                      <a:pt x="0" y="60"/>
                      <a:pt x="0" y="143"/>
                    </a:cubicBezTo>
                    <a:cubicBezTo>
                      <a:pt x="0" y="238"/>
                      <a:pt x="60" y="298"/>
                      <a:pt x="155" y="298"/>
                    </a:cubicBezTo>
                    <a:lnTo>
                      <a:pt x="2179" y="298"/>
                    </a:lnTo>
                    <a:cubicBezTo>
                      <a:pt x="2263" y="274"/>
                      <a:pt x="2322" y="214"/>
                      <a:pt x="2322" y="143"/>
                    </a:cubicBezTo>
                    <a:cubicBezTo>
                      <a:pt x="2322" y="71"/>
                      <a:pt x="2263" y="0"/>
                      <a:pt x="2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55"/>
              <p:cNvSpPr/>
              <p:nvPr/>
            </p:nvSpPr>
            <p:spPr>
              <a:xfrm>
                <a:off x="6662511" y="3103752"/>
                <a:ext cx="73941" cy="27310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858" extrusionOk="0">
                    <a:moveTo>
                      <a:pt x="2037" y="298"/>
                    </a:moveTo>
                    <a:lnTo>
                      <a:pt x="2037" y="584"/>
                    </a:lnTo>
                    <a:lnTo>
                      <a:pt x="298" y="584"/>
                    </a:lnTo>
                    <a:lnTo>
                      <a:pt x="298" y="298"/>
                    </a:lnTo>
                    <a:close/>
                    <a:moveTo>
                      <a:pt x="144" y="0"/>
                    </a:moveTo>
                    <a:cubicBezTo>
                      <a:pt x="72" y="0"/>
                      <a:pt x="1" y="60"/>
                      <a:pt x="1" y="155"/>
                    </a:cubicBezTo>
                    <a:lnTo>
                      <a:pt x="1" y="715"/>
                    </a:lnTo>
                    <a:cubicBezTo>
                      <a:pt x="1" y="786"/>
                      <a:pt x="60" y="858"/>
                      <a:pt x="144" y="858"/>
                    </a:cubicBezTo>
                    <a:lnTo>
                      <a:pt x="2168" y="858"/>
                    </a:lnTo>
                    <a:cubicBezTo>
                      <a:pt x="2251" y="858"/>
                      <a:pt x="2322" y="798"/>
                      <a:pt x="2322" y="715"/>
                    </a:cubicBezTo>
                    <a:lnTo>
                      <a:pt x="2322" y="155"/>
                    </a:lnTo>
                    <a:cubicBezTo>
                      <a:pt x="2322" y="72"/>
                      <a:pt x="2263" y="0"/>
                      <a:pt x="2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55"/>
              <p:cNvSpPr/>
              <p:nvPr/>
            </p:nvSpPr>
            <p:spPr>
              <a:xfrm>
                <a:off x="6662893" y="3140134"/>
                <a:ext cx="73941" cy="948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98" extrusionOk="0">
                    <a:moveTo>
                      <a:pt x="155" y="0"/>
                    </a:moveTo>
                    <a:cubicBezTo>
                      <a:pt x="72" y="0"/>
                      <a:pt x="1" y="60"/>
                      <a:pt x="1" y="155"/>
                    </a:cubicBezTo>
                    <a:cubicBezTo>
                      <a:pt x="1" y="238"/>
                      <a:pt x="60" y="298"/>
                      <a:pt x="155" y="298"/>
                    </a:cubicBezTo>
                    <a:lnTo>
                      <a:pt x="2180" y="298"/>
                    </a:lnTo>
                    <a:cubicBezTo>
                      <a:pt x="2251" y="298"/>
                      <a:pt x="2322" y="238"/>
                      <a:pt x="2322" y="155"/>
                    </a:cubicBezTo>
                    <a:cubicBezTo>
                      <a:pt x="2322" y="60"/>
                      <a:pt x="2251" y="0"/>
                      <a:pt x="2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EAE9BC-0B8B-46B8-8D88-BD70A63D1CBC}"/>
              </a:ext>
            </a:extLst>
          </p:cNvPr>
          <p:cNvGrpSpPr/>
          <p:nvPr/>
        </p:nvGrpSpPr>
        <p:grpSpPr>
          <a:xfrm>
            <a:off x="647736" y="2345449"/>
            <a:ext cx="819620" cy="754726"/>
            <a:chOff x="6802588" y="983771"/>
            <a:chExt cx="819620" cy="754726"/>
          </a:xfrm>
        </p:grpSpPr>
        <p:pic>
          <p:nvPicPr>
            <p:cNvPr id="740" name="Google Shape;740;p55"/>
            <p:cNvPicPr preferRelativeResize="0"/>
            <p:nvPr/>
          </p:nvPicPr>
          <p:blipFill rotWithShape="1">
            <a:blip r:embed="rId4">
              <a:alphaModFix amt="40000"/>
            </a:blip>
            <a:srcRect l="19329" r="19846"/>
            <a:stretch/>
          </p:blipFill>
          <p:spPr>
            <a:xfrm>
              <a:off x="6802588" y="983771"/>
              <a:ext cx="819620" cy="7547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74" name="Google Shape;774;p55"/>
            <p:cNvGrpSpPr/>
            <p:nvPr/>
          </p:nvGrpSpPr>
          <p:grpSpPr>
            <a:xfrm>
              <a:off x="7046698" y="1272843"/>
              <a:ext cx="367255" cy="244486"/>
              <a:chOff x="4629306" y="3409193"/>
              <a:chExt cx="367255" cy="244486"/>
            </a:xfrm>
          </p:grpSpPr>
          <p:sp>
            <p:nvSpPr>
              <p:cNvPr id="775" name="Google Shape;775;p55"/>
              <p:cNvSpPr/>
              <p:nvPr/>
            </p:nvSpPr>
            <p:spPr>
              <a:xfrm>
                <a:off x="4629306" y="3409193"/>
                <a:ext cx="367255" cy="244486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7681" extrusionOk="0">
                    <a:moveTo>
                      <a:pt x="10966" y="358"/>
                    </a:moveTo>
                    <a:cubicBezTo>
                      <a:pt x="11085" y="358"/>
                      <a:pt x="11181" y="453"/>
                      <a:pt x="11181" y="572"/>
                    </a:cubicBezTo>
                    <a:lnTo>
                      <a:pt x="11181" y="7121"/>
                    </a:lnTo>
                    <a:cubicBezTo>
                      <a:pt x="11181" y="7240"/>
                      <a:pt x="11085" y="7323"/>
                      <a:pt x="10966" y="7323"/>
                    </a:cubicBezTo>
                    <a:lnTo>
                      <a:pt x="560" y="7323"/>
                    </a:lnTo>
                    <a:cubicBezTo>
                      <a:pt x="441" y="7323"/>
                      <a:pt x="358" y="7240"/>
                      <a:pt x="358" y="7121"/>
                    </a:cubicBezTo>
                    <a:lnTo>
                      <a:pt x="358" y="572"/>
                    </a:lnTo>
                    <a:cubicBezTo>
                      <a:pt x="358" y="453"/>
                      <a:pt x="441" y="358"/>
                      <a:pt x="560" y="358"/>
                    </a:cubicBezTo>
                    <a:close/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lnTo>
                      <a:pt x="1" y="7121"/>
                    </a:lnTo>
                    <a:cubicBezTo>
                      <a:pt x="1" y="7430"/>
                      <a:pt x="251" y="7680"/>
                      <a:pt x="560" y="7680"/>
                    </a:cubicBezTo>
                    <a:lnTo>
                      <a:pt x="10966" y="7680"/>
                    </a:lnTo>
                    <a:cubicBezTo>
                      <a:pt x="11276" y="7680"/>
                      <a:pt x="11526" y="7430"/>
                      <a:pt x="11526" y="7121"/>
                    </a:cubicBezTo>
                    <a:lnTo>
                      <a:pt x="11526" y="572"/>
                    </a:lnTo>
                    <a:cubicBezTo>
                      <a:pt x="11538" y="263"/>
                      <a:pt x="11276" y="1"/>
                      <a:pt x="109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55"/>
              <p:cNvSpPr/>
              <p:nvPr/>
            </p:nvSpPr>
            <p:spPr>
              <a:xfrm>
                <a:off x="4665688" y="3433447"/>
                <a:ext cx="294109" cy="195595"/>
              </a:xfrm>
              <a:custGeom>
                <a:avLst/>
                <a:gdLst/>
                <a:ahLst/>
                <a:cxnLst/>
                <a:rect l="l" t="t" r="r" b="b"/>
                <a:pathLst>
                  <a:path w="9240" h="6145" extrusionOk="0">
                    <a:moveTo>
                      <a:pt x="8871" y="370"/>
                    </a:moveTo>
                    <a:lnTo>
                      <a:pt x="8871" y="5787"/>
                    </a:lnTo>
                    <a:lnTo>
                      <a:pt x="370" y="5787"/>
                    </a:lnTo>
                    <a:lnTo>
                      <a:pt x="370" y="370"/>
                    </a:lnTo>
                    <a:close/>
                    <a:moveTo>
                      <a:pt x="179" y="1"/>
                    </a:moveTo>
                    <a:cubicBezTo>
                      <a:pt x="72" y="1"/>
                      <a:pt x="1" y="72"/>
                      <a:pt x="1" y="179"/>
                    </a:cubicBezTo>
                    <a:lnTo>
                      <a:pt x="1" y="5966"/>
                    </a:lnTo>
                    <a:cubicBezTo>
                      <a:pt x="1" y="6073"/>
                      <a:pt x="72" y="6144"/>
                      <a:pt x="179" y="6144"/>
                    </a:cubicBezTo>
                    <a:lnTo>
                      <a:pt x="9049" y="6144"/>
                    </a:lnTo>
                    <a:cubicBezTo>
                      <a:pt x="9157" y="6144"/>
                      <a:pt x="9228" y="6073"/>
                      <a:pt x="9228" y="5966"/>
                    </a:cubicBezTo>
                    <a:lnTo>
                      <a:pt x="9228" y="179"/>
                    </a:lnTo>
                    <a:cubicBezTo>
                      <a:pt x="9240" y="96"/>
                      <a:pt x="9157" y="1"/>
                      <a:pt x="90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55"/>
              <p:cNvSpPr/>
              <p:nvPr/>
            </p:nvSpPr>
            <p:spPr>
              <a:xfrm>
                <a:off x="4647895" y="3519866"/>
                <a:ext cx="11395" cy="23522"/>
              </a:xfrm>
              <a:custGeom>
                <a:avLst/>
                <a:gdLst/>
                <a:ahLst/>
                <a:cxnLst/>
                <a:rect l="l" t="t" r="r" b="b"/>
                <a:pathLst>
                  <a:path w="358" h="739" extrusionOk="0">
                    <a:moveTo>
                      <a:pt x="179" y="0"/>
                    </a:moveTo>
                    <a:cubicBezTo>
                      <a:pt x="72" y="0"/>
                      <a:pt x="0" y="72"/>
                      <a:pt x="0" y="179"/>
                    </a:cubicBezTo>
                    <a:lnTo>
                      <a:pt x="0" y="560"/>
                    </a:lnTo>
                    <a:cubicBezTo>
                      <a:pt x="0" y="667"/>
                      <a:pt x="72" y="739"/>
                      <a:pt x="179" y="739"/>
                    </a:cubicBezTo>
                    <a:cubicBezTo>
                      <a:pt x="274" y="739"/>
                      <a:pt x="357" y="667"/>
                      <a:pt x="357" y="560"/>
                    </a:cubicBezTo>
                    <a:lnTo>
                      <a:pt x="357" y="179"/>
                    </a:lnTo>
                    <a:cubicBezTo>
                      <a:pt x="357" y="72"/>
                      <a:pt x="274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55"/>
              <p:cNvSpPr/>
              <p:nvPr/>
            </p:nvSpPr>
            <p:spPr>
              <a:xfrm>
                <a:off x="4966609" y="3513404"/>
                <a:ext cx="11395" cy="36063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133" extrusionOk="0">
                    <a:moveTo>
                      <a:pt x="179" y="1"/>
                    </a:moveTo>
                    <a:cubicBezTo>
                      <a:pt x="72" y="1"/>
                      <a:pt x="0" y="84"/>
                      <a:pt x="0" y="180"/>
                    </a:cubicBezTo>
                    <a:lnTo>
                      <a:pt x="0" y="953"/>
                    </a:lnTo>
                    <a:cubicBezTo>
                      <a:pt x="0" y="1061"/>
                      <a:pt x="72" y="1132"/>
                      <a:pt x="179" y="1132"/>
                    </a:cubicBezTo>
                    <a:cubicBezTo>
                      <a:pt x="286" y="1132"/>
                      <a:pt x="357" y="1061"/>
                      <a:pt x="357" y="953"/>
                    </a:cubicBezTo>
                    <a:lnTo>
                      <a:pt x="357" y="180"/>
                    </a:lnTo>
                    <a:cubicBezTo>
                      <a:pt x="357" y="84"/>
                      <a:pt x="286" y="1"/>
                      <a:pt x="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55"/>
              <p:cNvSpPr/>
              <p:nvPr/>
            </p:nvSpPr>
            <p:spPr>
              <a:xfrm>
                <a:off x="4966609" y="3433447"/>
                <a:ext cx="11777" cy="1139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58" extrusionOk="0">
                    <a:moveTo>
                      <a:pt x="179" y="1"/>
                    </a:moveTo>
                    <a:cubicBezTo>
                      <a:pt x="72" y="1"/>
                      <a:pt x="0" y="72"/>
                      <a:pt x="0" y="179"/>
                    </a:cubicBezTo>
                    <a:cubicBezTo>
                      <a:pt x="0" y="286"/>
                      <a:pt x="84" y="358"/>
                      <a:pt x="179" y="358"/>
                    </a:cubicBezTo>
                    <a:cubicBezTo>
                      <a:pt x="286" y="358"/>
                      <a:pt x="357" y="286"/>
                      <a:pt x="357" y="179"/>
                    </a:cubicBezTo>
                    <a:cubicBezTo>
                      <a:pt x="369" y="96"/>
                      <a:pt x="286" y="1"/>
                      <a:pt x="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55"/>
              <p:cNvSpPr/>
              <p:nvPr/>
            </p:nvSpPr>
            <p:spPr>
              <a:xfrm>
                <a:off x="4647895" y="3488799"/>
                <a:ext cx="1139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560" extrusionOk="0">
                    <a:moveTo>
                      <a:pt x="179" y="0"/>
                    </a:moveTo>
                    <a:cubicBezTo>
                      <a:pt x="72" y="0"/>
                      <a:pt x="0" y="83"/>
                      <a:pt x="0" y="179"/>
                    </a:cubicBezTo>
                    <a:lnTo>
                      <a:pt x="0" y="381"/>
                    </a:lnTo>
                    <a:cubicBezTo>
                      <a:pt x="0" y="476"/>
                      <a:pt x="72" y="560"/>
                      <a:pt x="179" y="560"/>
                    </a:cubicBezTo>
                    <a:cubicBezTo>
                      <a:pt x="274" y="560"/>
                      <a:pt x="357" y="476"/>
                      <a:pt x="357" y="381"/>
                    </a:cubicBezTo>
                    <a:lnTo>
                      <a:pt x="357" y="179"/>
                    </a:lnTo>
                    <a:cubicBezTo>
                      <a:pt x="357" y="83"/>
                      <a:pt x="274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55"/>
              <p:cNvSpPr/>
              <p:nvPr/>
            </p:nvSpPr>
            <p:spPr>
              <a:xfrm>
                <a:off x="4647895" y="3556247"/>
                <a:ext cx="1139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549" extrusionOk="0">
                    <a:moveTo>
                      <a:pt x="179" y="0"/>
                    </a:moveTo>
                    <a:cubicBezTo>
                      <a:pt x="72" y="0"/>
                      <a:pt x="0" y="72"/>
                      <a:pt x="0" y="179"/>
                    </a:cubicBezTo>
                    <a:lnTo>
                      <a:pt x="0" y="369"/>
                    </a:lnTo>
                    <a:cubicBezTo>
                      <a:pt x="0" y="477"/>
                      <a:pt x="72" y="548"/>
                      <a:pt x="179" y="548"/>
                    </a:cubicBezTo>
                    <a:cubicBezTo>
                      <a:pt x="274" y="548"/>
                      <a:pt x="357" y="477"/>
                      <a:pt x="357" y="369"/>
                    </a:cubicBezTo>
                    <a:lnTo>
                      <a:pt x="357" y="179"/>
                    </a:lnTo>
                    <a:cubicBezTo>
                      <a:pt x="357" y="84"/>
                      <a:pt x="274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55"/>
              <p:cNvSpPr/>
              <p:nvPr/>
            </p:nvSpPr>
            <p:spPr>
              <a:xfrm>
                <a:off x="4690324" y="3574804"/>
                <a:ext cx="244486" cy="36032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1132" extrusionOk="0">
                    <a:moveTo>
                      <a:pt x="1727" y="358"/>
                    </a:moveTo>
                    <a:cubicBezTo>
                      <a:pt x="1846" y="358"/>
                      <a:pt x="1941" y="441"/>
                      <a:pt x="1941" y="560"/>
                    </a:cubicBezTo>
                    <a:cubicBezTo>
                      <a:pt x="1941" y="679"/>
                      <a:pt x="1846" y="775"/>
                      <a:pt x="1727" y="775"/>
                    </a:cubicBezTo>
                    <a:cubicBezTo>
                      <a:pt x="1608" y="775"/>
                      <a:pt x="1525" y="679"/>
                      <a:pt x="1525" y="560"/>
                    </a:cubicBezTo>
                    <a:cubicBezTo>
                      <a:pt x="1525" y="441"/>
                      <a:pt x="1608" y="358"/>
                      <a:pt x="1727" y="358"/>
                    </a:cubicBezTo>
                    <a:close/>
                    <a:moveTo>
                      <a:pt x="1727" y="1"/>
                    </a:moveTo>
                    <a:cubicBezTo>
                      <a:pt x="1477" y="1"/>
                      <a:pt x="1263" y="156"/>
                      <a:pt x="1191" y="382"/>
                    </a:cubicBezTo>
                    <a:lnTo>
                      <a:pt x="179" y="382"/>
                    </a:lnTo>
                    <a:cubicBezTo>
                      <a:pt x="72" y="382"/>
                      <a:pt x="1" y="453"/>
                      <a:pt x="1" y="560"/>
                    </a:cubicBezTo>
                    <a:cubicBezTo>
                      <a:pt x="1" y="668"/>
                      <a:pt x="72" y="739"/>
                      <a:pt x="179" y="739"/>
                    </a:cubicBezTo>
                    <a:lnTo>
                      <a:pt x="1191" y="739"/>
                    </a:lnTo>
                    <a:cubicBezTo>
                      <a:pt x="1263" y="965"/>
                      <a:pt x="1477" y="1132"/>
                      <a:pt x="1727" y="1132"/>
                    </a:cubicBezTo>
                    <a:cubicBezTo>
                      <a:pt x="1977" y="1132"/>
                      <a:pt x="2191" y="965"/>
                      <a:pt x="2263" y="739"/>
                    </a:cubicBezTo>
                    <a:lnTo>
                      <a:pt x="7502" y="739"/>
                    </a:lnTo>
                    <a:cubicBezTo>
                      <a:pt x="7609" y="739"/>
                      <a:pt x="7680" y="668"/>
                      <a:pt x="7680" y="560"/>
                    </a:cubicBezTo>
                    <a:cubicBezTo>
                      <a:pt x="7680" y="453"/>
                      <a:pt x="7609" y="382"/>
                      <a:pt x="7513" y="382"/>
                    </a:cubicBezTo>
                    <a:lnTo>
                      <a:pt x="2263" y="382"/>
                    </a:lnTo>
                    <a:cubicBezTo>
                      <a:pt x="2191" y="156"/>
                      <a:pt x="1977" y="1"/>
                      <a:pt x="17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55"/>
              <p:cNvSpPr/>
              <p:nvPr/>
            </p:nvSpPr>
            <p:spPr>
              <a:xfrm>
                <a:off x="4788870" y="3486635"/>
                <a:ext cx="53092" cy="5296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664" extrusionOk="0">
                    <a:moveTo>
                      <a:pt x="357" y="354"/>
                    </a:moveTo>
                    <a:lnTo>
                      <a:pt x="1286" y="818"/>
                    </a:lnTo>
                    <a:cubicBezTo>
                      <a:pt x="1298" y="818"/>
                      <a:pt x="1298" y="830"/>
                      <a:pt x="1298" y="842"/>
                    </a:cubicBezTo>
                    <a:lnTo>
                      <a:pt x="369" y="1306"/>
                    </a:lnTo>
                    <a:lnTo>
                      <a:pt x="357" y="1306"/>
                    </a:lnTo>
                    <a:lnTo>
                      <a:pt x="357" y="1294"/>
                    </a:lnTo>
                    <a:lnTo>
                      <a:pt x="357" y="366"/>
                    </a:lnTo>
                    <a:lnTo>
                      <a:pt x="357" y="354"/>
                    </a:lnTo>
                    <a:close/>
                    <a:moveTo>
                      <a:pt x="361" y="1"/>
                    </a:moveTo>
                    <a:cubicBezTo>
                      <a:pt x="297" y="1"/>
                      <a:pt x="235" y="19"/>
                      <a:pt x="179" y="56"/>
                    </a:cubicBezTo>
                    <a:cubicBezTo>
                      <a:pt x="72" y="128"/>
                      <a:pt x="0" y="247"/>
                      <a:pt x="0" y="366"/>
                    </a:cubicBezTo>
                    <a:lnTo>
                      <a:pt x="0" y="1294"/>
                    </a:lnTo>
                    <a:cubicBezTo>
                      <a:pt x="0" y="1425"/>
                      <a:pt x="60" y="1544"/>
                      <a:pt x="179" y="1604"/>
                    </a:cubicBezTo>
                    <a:cubicBezTo>
                      <a:pt x="238" y="1652"/>
                      <a:pt x="310" y="1663"/>
                      <a:pt x="369" y="1663"/>
                    </a:cubicBezTo>
                    <a:cubicBezTo>
                      <a:pt x="429" y="1663"/>
                      <a:pt x="488" y="1652"/>
                      <a:pt x="536" y="1616"/>
                    </a:cubicBezTo>
                    <a:lnTo>
                      <a:pt x="1465" y="1163"/>
                    </a:lnTo>
                    <a:cubicBezTo>
                      <a:pt x="1596" y="1104"/>
                      <a:pt x="1667" y="961"/>
                      <a:pt x="1667" y="830"/>
                    </a:cubicBezTo>
                    <a:cubicBezTo>
                      <a:pt x="1655" y="687"/>
                      <a:pt x="1584" y="568"/>
                      <a:pt x="1465" y="509"/>
                    </a:cubicBezTo>
                    <a:lnTo>
                      <a:pt x="536" y="44"/>
                    </a:lnTo>
                    <a:cubicBezTo>
                      <a:pt x="479" y="16"/>
                      <a:pt x="420" y="1"/>
                      <a:pt x="3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55"/>
              <p:cNvSpPr/>
              <p:nvPr/>
            </p:nvSpPr>
            <p:spPr>
              <a:xfrm>
                <a:off x="4745645" y="3458084"/>
                <a:ext cx="134195" cy="109941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3454" extrusionOk="0">
                    <a:moveTo>
                      <a:pt x="3263" y="358"/>
                    </a:moveTo>
                    <a:cubicBezTo>
                      <a:pt x="3597" y="358"/>
                      <a:pt x="3859" y="632"/>
                      <a:pt x="3859" y="953"/>
                    </a:cubicBezTo>
                    <a:lnTo>
                      <a:pt x="3859" y="2501"/>
                    </a:lnTo>
                    <a:cubicBezTo>
                      <a:pt x="3859" y="2834"/>
                      <a:pt x="3597" y="3096"/>
                      <a:pt x="3263" y="3096"/>
                    </a:cubicBezTo>
                    <a:lnTo>
                      <a:pt x="953" y="3096"/>
                    </a:lnTo>
                    <a:cubicBezTo>
                      <a:pt x="632" y="3096"/>
                      <a:pt x="358" y="2834"/>
                      <a:pt x="358" y="2501"/>
                    </a:cubicBezTo>
                    <a:lnTo>
                      <a:pt x="358" y="953"/>
                    </a:lnTo>
                    <a:cubicBezTo>
                      <a:pt x="358" y="632"/>
                      <a:pt x="632" y="358"/>
                      <a:pt x="953" y="358"/>
                    </a:cubicBezTo>
                    <a:close/>
                    <a:moveTo>
                      <a:pt x="953" y="1"/>
                    </a:moveTo>
                    <a:cubicBezTo>
                      <a:pt x="441" y="1"/>
                      <a:pt x="1" y="429"/>
                      <a:pt x="1" y="953"/>
                    </a:cubicBezTo>
                    <a:lnTo>
                      <a:pt x="1" y="2501"/>
                    </a:lnTo>
                    <a:cubicBezTo>
                      <a:pt x="1" y="3025"/>
                      <a:pt x="441" y="3453"/>
                      <a:pt x="953" y="3453"/>
                    </a:cubicBezTo>
                    <a:lnTo>
                      <a:pt x="3263" y="3453"/>
                    </a:lnTo>
                    <a:cubicBezTo>
                      <a:pt x="3787" y="3453"/>
                      <a:pt x="4216" y="3025"/>
                      <a:pt x="4216" y="2501"/>
                    </a:cubicBezTo>
                    <a:lnTo>
                      <a:pt x="4216" y="953"/>
                    </a:lnTo>
                    <a:cubicBezTo>
                      <a:pt x="4216" y="429"/>
                      <a:pt x="3799" y="1"/>
                      <a:pt x="3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A4815C-3B5F-45C6-8245-A13DCE7E0D47}"/>
              </a:ext>
            </a:extLst>
          </p:cNvPr>
          <p:cNvGrpSpPr/>
          <p:nvPr/>
        </p:nvGrpSpPr>
        <p:grpSpPr>
          <a:xfrm>
            <a:off x="656666" y="3058920"/>
            <a:ext cx="819599" cy="754700"/>
            <a:chOff x="1452010" y="2844125"/>
            <a:chExt cx="819599" cy="754700"/>
          </a:xfrm>
        </p:grpSpPr>
        <p:pic>
          <p:nvPicPr>
            <p:cNvPr id="741" name="Google Shape;741;p55"/>
            <p:cNvPicPr preferRelativeResize="0"/>
            <p:nvPr/>
          </p:nvPicPr>
          <p:blipFill rotWithShape="1">
            <a:blip r:embed="rId4">
              <a:alphaModFix amt="40000"/>
            </a:blip>
            <a:srcRect l="19329" r="19846"/>
            <a:stretch/>
          </p:blipFill>
          <p:spPr>
            <a:xfrm>
              <a:off x="1452010" y="2844125"/>
              <a:ext cx="819599" cy="754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85" name="Google Shape;785;p55"/>
            <p:cNvGrpSpPr/>
            <p:nvPr/>
          </p:nvGrpSpPr>
          <p:grpSpPr>
            <a:xfrm>
              <a:off x="1690916" y="3093681"/>
              <a:ext cx="419933" cy="275170"/>
              <a:chOff x="3207778" y="2474632"/>
              <a:chExt cx="419933" cy="275170"/>
            </a:xfrm>
          </p:grpSpPr>
          <p:sp>
            <p:nvSpPr>
              <p:cNvPr id="786" name="Google Shape;786;p55"/>
              <p:cNvSpPr/>
              <p:nvPr/>
            </p:nvSpPr>
            <p:spPr>
              <a:xfrm>
                <a:off x="3207778" y="2474632"/>
                <a:ext cx="419933" cy="275170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8645" extrusionOk="0">
                    <a:moveTo>
                      <a:pt x="9906" y="370"/>
                    </a:moveTo>
                    <a:lnTo>
                      <a:pt x="9906" y="3918"/>
                    </a:lnTo>
                    <a:lnTo>
                      <a:pt x="381" y="3918"/>
                    </a:lnTo>
                    <a:lnTo>
                      <a:pt x="381" y="370"/>
                    </a:lnTo>
                    <a:close/>
                    <a:moveTo>
                      <a:pt x="9906" y="4323"/>
                    </a:moveTo>
                    <a:lnTo>
                      <a:pt x="9906" y="7014"/>
                    </a:lnTo>
                    <a:cubicBezTo>
                      <a:pt x="9906" y="7514"/>
                      <a:pt x="10133" y="7966"/>
                      <a:pt x="10490" y="8264"/>
                    </a:cubicBezTo>
                    <a:lnTo>
                      <a:pt x="1632" y="8264"/>
                    </a:lnTo>
                    <a:cubicBezTo>
                      <a:pt x="953" y="8264"/>
                      <a:pt x="381" y="7692"/>
                      <a:pt x="381" y="7014"/>
                    </a:cubicBezTo>
                    <a:lnTo>
                      <a:pt x="381" y="4323"/>
                    </a:lnTo>
                    <a:close/>
                    <a:moveTo>
                      <a:pt x="12169" y="1620"/>
                    </a:moveTo>
                    <a:cubicBezTo>
                      <a:pt x="12514" y="1620"/>
                      <a:pt x="12812" y="1906"/>
                      <a:pt x="12812" y="2263"/>
                    </a:cubicBezTo>
                    <a:lnTo>
                      <a:pt x="12812" y="7014"/>
                    </a:lnTo>
                    <a:cubicBezTo>
                      <a:pt x="12812" y="7692"/>
                      <a:pt x="12240" y="8264"/>
                      <a:pt x="11561" y="8264"/>
                    </a:cubicBezTo>
                    <a:cubicBezTo>
                      <a:pt x="10871" y="8264"/>
                      <a:pt x="10311" y="7692"/>
                      <a:pt x="10311" y="7014"/>
                    </a:cubicBezTo>
                    <a:lnTo>
                      <a:pt x="10311" y="6371"/>
                    </a:lnTo>
                    <a:lnTo>
                      <a:pt x="11347" y="6371"/>
                    </a:lnTo>
                    <a:cubicBezTo>
                      <a:pt x="11454" y="6371"/>
                      <a:pt x="11549" y="6276"/>
                      <a:pt x="11549" y="6180"/>
                    </a:cubicBezTo>
                    <a:lnTo>
                      <a:pt x="11549" y="3799"/>
                    </a:lnTo>
                    <a:cubicBezTo>
                      <a:pt x="11549" y="3692"/>
                      <a:pt x="11454" y="3597"/>
                      <a:pt x="11347" y="3597"/>
                    </a:cubicBezTo>
                    <a:cubicBezTo>
                      <a:pt x="11252" y="3597"/>
                      <a:pt x="11157" y="3692"/>
                      <a:pt x="11157" y="3799"/>
                    </a:cubicBezTo>
                    <a:lnTo>
                      <a:pt x="11157" y="5978"/>
                    </a:lnTo>
                    <a:lnTo>
                      <a:pt x="10299" y="5978"/>
                    </a:lnTo>
                    <a:lnTo>
                      <a:pt x="10299" y="1620"/>
                    </a:lnTo>
                    <a:lnTo>
                      <a:pt x="11371" y="1620"/>
                    </a:lnTo>
                    <a:cubicBezTo>
                      <a:pt x="11228" y="1799"/>
                      <a:pt x="11145" y="2013"/>
                      <a:pt x="11145" y="2263"/>
                    </a:cubicBezTo>
                    <a:lnTo>
                      <a:pt x="11145" y="2906"/>
                    </a:lnTo>
                    <a:cubicBezTo>
                      <a:pt x="11145" y="3001"/>
                      <a:pt x="11228" y="3097"/>
                      <a:pt x="11335" y="3097"/>
                    </a:cubicBezTo>
                    <a:cubicBezTo>
                      <a:pt x="11442" y="3097"/>
                      <a:pt x="11526" y="3001"/>
                      <a:pt x="11526" y="2906"/>
                    </a:cubicBezTo>
                    <a:lnTo>
                      <a:pt x="11526" y="2263"/>
                    </a:lnTo>
                    <a:cubicBezTo>
                      <a:pt x="11526" y="1918"/>
                      <a:pt x="11811" y="1620"/>
                      <a:pt x="12169" y="1620"/>
                    </a:cubicBezTo>
                    <a:close/>
                    <a:moveTo>
                      <a:pt x="191" y="1"/>
                    </a:moveTo>
                    <a:cubicBezTo>
                      <a:pt x="84" y="1"/>
                      <a:pt x="0" y="96"/>
                      <a:pt x="0" y="191"/>
                    </a:cubicBezTo>
                    <a:lnTo>
                      <a:pt x="0" y="7014"/>
                    </a:lnTo>
                    <a:cubicBezTo>
                      <a:pt x="0" y="7919"/>
                      <a:pt x="727" y="8645"/>
                      <a:pt x="1632" y="8645"/>
                    </a:cubicBezTo>
                    <a:lnTo>
                      <a:pt x="11549" y="8645"/>
                    </a:lnTo>
                    <a:cubicBezTo>
                      <a:pt x="12454" y="8645"/>
                      <a:pt x="13181" y="7919"/>
                      <a:pt x="13181" y="7014"/>
                    </a:cubicBezTo>
                    <a:lnTo>
                      <a:pt x="13181" y="2263"/>
                    </a:lnTo>
                    <a:cubicBezTo>
                      <a:pt x="13193" y="1680"/>
                      <a:pt x="12740" y="1239"/>
                      <a:pt x="12169" y="1239"/>
                    </a:cubicBezTo>
                    <a:lnTo>
                      <a:pt x="10299" y="1239"/>
                    </a:lnTo>
                    <a:lnTo>
                      <a:pt x="10299" y="191"/>
                    </a:lnTo>
                    <a:cubicBezTo>
                      <a:pt x="10299" y="96"/>
                      <a:pt x="10204" y="1"/>
                      <a:pt x="100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55"/>
              <p:cNvSpPr/>
              <p:nvPr/>
            </p:nvSpPr>
            <p:spPr>
              <a:xfrm>
                <a:off x="3449559" y="2493985"/>
                <a:ext cx="46663" cy="98546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3096" extrusionOk="0">
                    <a:moveTo>
                      <a:pt x="739" y="0"/>
                    </a:moveTo>
                    <a:cubicBezTo>
                      <a:pt x="632" y="0"/>
                      <a:pt x="536" y="95"/>
                      <a:pt x="536" y="203"/>
                    </a:cubicBezTo>
                    <a:lnTo>
                      <a:pt x="536" y="417"/>
                    </a:lnTo>
                    <a:cubicBezTo>
                      <a:pt x="227" y="476"/>
                      <a:pt x="1" y="750"/>
                      <a:pt x="1" y="1072"/>
                    </a:cubicBezTo>
                    <a:cubicBezTo>
                      <a:pt x="1" y="1453"/>
                      <a:pt x="298" y="1750"/>
                      <a:pt x="679" y="1750"/>
                    </a:cubicBezTo>
                    <a:lnTo>
                      <a:pt x="810" y="1750"/>
                    </a:lnTo>
                    <a:cubicBezTo>
                      <a:pt x="953" y="1750"/>
                      <a:pt x="1096" y="1869"/>
                      <a:pt x="1096" y="2024"/>
                    </a:cubicBezTo>
                    <a:cubicBezTo>
                      <a:pt x="1096" y="2191"/>
                      <a:pt x="977" y="2310"/>
                      <a:pt x="810" y="2310"/>
                    </a:cubicBezTo>
                    <a:lnTo>
                      <a:pt x="596" y="2310"/>
                    </a:lnTo>
                    <a:cubicBezTo>
                      <a:pt x="477" y="2310"/>
                      <a:pt x="393" y="2215"/>
                      <a:pt x="393" y="2096"/>
                    </a:cubicBezTo>
                    <a:cubicBezTo>
                      <a:pt x="393" y="2000"/>
                      <a:pt x="298" y="1905"/>
                      <a:pt x="203" y="1905"/>
                    </a:cubicBezTo>
                    <a:cubicBezTo>
                      <a:pt x="96" y="1905"/>
                      <a:pt x="1" y="2000"/>
                      <a:pt x="1" y="2096"/>
                    </a:cubicBezTo>
                    <a:cubicBezTo>
                      <a:pt x="1" y="2417"/>
                      <a:pt x="239" y="2667"/>
                      <a:pt x="536" y="2691"/>
                    </a:cubicBezTo>
                    <a:lnTo>
                      <a:pt x="536" y="2905"/>
                    </a:lnTo>
                    <a:cubicBezTo>
                      <a:pt x="536" y="3012"/>
                      <a:pt x="632" y="3096"/>
                      <a:pt x="739" y="3096"/>
                    </a:cubicBezTo>
                    <a:cubicBezTo>
                      <a:pt x="834" y="3096"/>
                      <a:pt x="929" y="3012"/>
                      <a:pt x="929" y="2905"/>
                    </a:cubicBezTo>
                    <a:lnTo>
                      <a:pt x="929" y="2679"/>
                    </a:lnTo>
                    <a:cubicBezTo>
                      <a:pt x="1239" y="2620"/>
                      <a:pt x="1465" y="2358"/>
                      <a:pt x="1465" y="2024"/>
                    </a:cubicBezTo>
                    <a:cubicBezTo>
                      <a:pt x="1465" y="1655"/>
                      <a:pt x="1167" y="1358"/>
                      <a:pt x="798" y="1358"/>
                    </a:cubicBezTo>
                    <a:lnTo>
                      <a:pt x="655" y="1358"/>
                    </a:lnTo>
                    <a:cubicBezTo>
                      <a:pt x="513" y="1358"/>
                      <a:pt x="382" y="1238"/>
                      <a:pt x="382" y="1072"/>
                    </a:cubicBezTo>
                    <a:cubicBezTo>
                      <a:pt x="382" y="929"/>
                      <a:pt x="501" y="798"/>
                      <a:pt x="655" y="798"/>
                    </a:cubicBezTo>
                    <a:lnTo>
                      <a:pt x="870" y="798"/>
                    </a:lnTo>
                    <a:cubicBezTo>
                      <a:pt x="989" y="798"/>
                      <a:pt x="1072" y="881"/>
                      <a:pt x="1072" y="1000"/>
                    </a:cubicBezTo>
                    <a:lnTo>
                      <a:pt x="1072" y="1131"/>
                    </a:lnTo>
                    <a:cubicBezTo>
                      <a:pt x="1072" y="1238"/>
                      <a:pt x="1167" y="1334"/>
                      <a:pt x="1275" y="1334"/>
                    </a:cubicBezTo>
                    <a:cubicBezTo>
                      <a:pt x="1370" y="1334"/>
                      <a:pt x="1465" y="1238"/>
                      <a:pt x="1465" y="1131"/>
                    </a:cubicBezTo>
                    <a:lnTo>
                      <a:pt x="1465" y="1000"/>
                    </a:lnTo>
                    <a:cubicBezTo>
                      <a:pt x="1465" y="691"/>
                      <a:pt x="1227" y="441"/>
                      <a:pt x="929" y="405"/>
                    </a:cubicBezTo>
                    <a:lnTo>
                      <a:pt x="929" y="203"/>
                    </a:lnTo>
                    <a:cubicBezTo>
                      <a:pt x="929" y="95"/>
                      <a:pt x="834" y="0"/>
                      <a:pt x="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55"/>
              <p:cNvSpPr/>
              <p:nvPr/>
            </p:nvSpPr>
            <p:spPr>
              <a:xfrm>
                <a:off x="3247566" y="2507226"/>
                <a:ext cx="51565" cy="71681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2252" extrusionOk="0">
                    <a:moveTo>
                      <a:pt x="1429" y="1"/>
                    </a:moveTo>
                    <a:cubicBezTo>
                      <a:pt x="1322" y="1"/>
                      <a:pt x="1227" y="96"/>
                      <a:pt x="1227" y="203"/>
                    </a:cubicBezTo>
                    <a:lnTo>
                      <a:pt x="1227" y="1418"/>
                    </a:lnTo>
                    <a:lnTo>
                      <a:pt x="358" y="96"/>
                    </a:lnTo>
                    <a:cubicBezTo>
                      <a:pt x="323" y="44"/>
                      <a:pt x="256" y="11"/>
                      <a:pt x="195" y="11"/>
                    </a:cubicBezTo>
                    <a:cubicBezTo>
                      <a:pt x="172" y="11"/>
                      <a:pt x="151" y="15"/>
                      <a:pt x="132" y="25"/>
                    </a:cubicBezTo>
                    <a:cubicBezTo>
                      <a:pt x="60" y="49"/>
                      <a:pt x="1" y="120"/>
                      <a:pt x="1" y="203"/>
                    </a:cubicBezTo>
                    <a:lnTo>
                      <a:pt x="1" y="2061"/>
                    </a:lnTo>
                    <a:cubicBezTo>
                      <a:pt x="1" y="2168"/>
                      <a:pt x="84" y="2251"/>
                      <a:pt x="191" y="2251"/>
                    </a:cubicBezTo>
                    <a:cubicBezTo>
                      <a:pt x="298" y="2251"/>
                      <a:pt x="382" y="2168"/>
                      <a:pt x="382" y="2061"/>
                    </a:cubicBezTo>
                    <a:lnTo>
                      <a:pt x="382" y="834"/>
                    </a:lnTo>
                    <a:lnTo>
                      <a:pt x="1263" y="2168"/>
                    </a:lnTo>
                    <a:cubicBezTo>
                      <a:pt x="1289" y="2221"/>
                      <a:pt x="1356" y="2248"/>
                      <a:pt x="1428" y="2248"/>
                    </a:cubicBezTo>
                    <a:cubicBezTo>
                      <a:pt x="1452" y="2248"/>
                      <a:pt x="1477" y="2245"/>
                      <a:pt x="1501" y="2239"/>
                    </a:cubicBezTo>
                    <a:cubicBezTo>
                      <a:pt x="1572" y="2204"/>
                      <a:pt x="1620" y="2132"/>
                      <a:pt x="1620" y="2061"/>
                    </a:cubicBezTo>
                    <a:lnTo>
                      <a:pt x="1620" y="203"/>
                    </a:lnTo>
                    <a:cubicBezTo>
                      <a:pt x="1620" y="96"/>
                      <a:pt x="1525" y="1"/>
                      <a:pt x="14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55"/>
              <p:cNvSpPr/>
              <p:nvPr/>
            </p:nvSpPr>
            <p:spPr>
              <a:xfrm>
                <a:off x="3312754" y="2507990"/>
                <a:ext cx="45135" cy="71299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2240" extrusionOk="0">
                    <a:moveTo>
                      <a:pt x="191" y="1"/>
                    </a:moveTo>
                    <a:cubicBezTo>
                      <a:pt x="96" y="1"/>
                      <a:pt x="0" y="84"/>
                      <a:pt x="0" y="191"/>
                    </a:cubicBezTo>
                    <a:lnTo>
                      <a:pt x="0" y="2049"/>
                    </a:lnTo>
                    <a:cubicBezTo>
                      <a:pt x="0" y="2156"/>
                      <a:pt x="96" y="2239"/>
                      <a:pt x="191" y="2239"/>
                    </a:cubicBezTo>
                    <a:lnTo>
                      <a:pt x="1227" y="2239"/>
                    </a:lnTo>
                    <a:cubicBezTo>
                      <a:pt x="1322" y="2239"/>
                      <a:pt x="1417" y="2156"/>
                      <a:pt x="1417" y="2049"/>
                    </a:cubicBezTo>
                    <a:cubicBezTo>
                      <a:pt x="1417" y="1930"/>
                      <a:pt x="1346" y="1846"/>
                      <a:pt x="1227" y="1846"/>
                    </a:cubicBezTo>
                    <a:lnTo>
                      <a:pt x="393" y="1846"/>
                    </a:lnTo>
                    <a:lnTo>
                      <a:pt x="393" y="1203"/>
                    </a:lnTo>
                    <a:lnTo>
                      <a:pt x="1024" y="1203"/>
                    </a:lnTo>
                    <a:cubicBezTo>
                      <a:pt x="1132" y="1203"/>
                      <a:pt x="1227" y="1108"/>
                      <a:pt x="1227" y="1013"/>
                    </a:cubicBezTo>
                    <a:cubicBezTo>
                      <a:pt x="1227" y="906"/>
                      <a:pt x="1132" y="810"/>
                      <a:pt x="1024" y="810"/>
                    </a:cubicBezTo>
                    <a:lnTo>
                      <a:pt x="393" y="810"/>
                    </a:lnTo>
                    <a:lnTo>
                      <a:pt x="393" y="382"/>
                    </a:lnTo>
                    <a:lnTo>
                      <a:pt x="1227" y="382"/>
                    </a:lnTo>
                    <a:cubicBezTo>
                      <a:pt x="1322" y="382"/>
                      <a:pt x="1417" y="298"/>
                      <a:pt x="1417" y="191"/>
                    </a:cubicBezTo>
                    <a:cubicBezTo>
                      <a:pt x="1417" y="84"/>
                      <a:pt x="1322" y="1"/>
                      <a:pt x="1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55"/>
              <p:cNvSpPr/>
              <p:nvPr/>
            </p:nvSpPr>
            <p:spPr>
              <a:xfrm>
                <a:off x="3372626" y="2507194"/>
                <a:ext cx="65602" cy="7139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243" extrusionOk="0">
                    <a:moveTo>
                      <a:pt x="200" y="1"/>
                    </a:moveTo>
                    <a:cubicBezTo>
                      <a:pt x="193" y="1"/>
                      <a:pt x="186" y="1"/>
                      <a:pt x="179" y="2"/>
                    </a:cubicBezTo>
                    <a:cubicBezTo>
                      <a:pt x="72" y="26"/>
                      <a:pt x="1" y="109"/>
                      <a:pt x="13" y="216"/>
                    </a:cubicBezTo>
                    <a:lnTo>
                      <a:pt x="215" y="2074"/>
                    </a:lnTo>
                    <a:cubicBezTo>
                      <a:pt x="239" y="2169"/>
                      <a:pt x="298" y="2228"/>
                      <a:pt x="382" y="2240"/>
                    </a:cubicBezTo>
                    <a:cubicBezTo>
                      <a:pt x="391" y="2242"/>
                      <a:pt x="401" y="2242"/>
                      <a:pt x="410" y="2242"/>
                    </a:cubicBezTo>
                    <a:cubicBezTo>
                      <a:pt x="493" y="2242"/>
                      <a:pt x="564" y="2196"/>
                      <a:pt x="596" y="2121"/>
                    </a:cubicBezTo>
                    <a:lnTo>
                      <a:pt x="1036" y="1097"/>
                    </a:lnTo>
                    <a:lnTo>
                      <a:pt x="1489" y="2121"/>
                    </a:lnTo>
                    <a:cubicBezTo>
                      <a:pt x="1510" y="2196"/>
                      <a:pt x="1589" y="2242"/>
                      <a:pt x="1665" y="2242"/>
                    </a:cubicBezTo>
                    <a:cubicBezTo>
                      <a:pt x="1674" y="2242"/>
                      <a:pt x="1683" y="2242"/>
                      <a:pt x="1691" y="2240"/>
                    </a:cubicBezTo>
                    <a:cubicBezTo>
                      <a:pt x="1787" y="2228"/>
                      <a:pt x="1846" y="2145"/>
                      <a:pt x="1858" y="2074"/>
                    </a:cubicBezTo>
                    <a:lnTo>
                      <a:pt x="2060" y="216"/>
                    </a:lnTo>
                    <a:cubicBezTo>
                      <a:pt x="2037" y="109"/>
                      <a:pt x="1965" y="26"/>
                      <a:pt x="1846" y="2"/>
                    </a:cubicBezTo>
                    <a:cubicBezTo>
                      <a:pt x="1838" y="1"/>
                      <a:pt x="1830" y="1"/>
                      <a:pt x="1823" y="1"/>
                    </a:cubicBezTo>
                    <a:cubicBezTo>
                      <a:pt x="1724" y="1"/>
                      <a:pt x="1632" y="69"/>
                      <a:pt x="1632" y="169"/>
                    </a:cubicBezTo>
                    <a:lnTo>
                      <a:pt x="1513" y="1300"/>
                    </a:lnTo>
                    <a:lnTo>
                      <a:pt x="1191" y="526"/>
                    </a:lnTo>
                    <a:cubicBezTo>
                      <a:pt x="1161" y="454"/>
                      <a:pt x="1087" y="419"/>
                      <a:pt x="1013" y="419"/>
                    </a:cubicBezTo>
                    <a:cubicBezTo>
                      <a:pt x="938" y="419"/>
                      <a:pt x="864" y="454"/>
                      <a:pt x="834" y="526"/>
                    </a:cubicBezTo>
                    <a:lnTo>
                      <a:pt x="501" y="1300"/>
                    </a:lnTo>
                    <a:lnTo>
                      <a:pt x="382" y="169"/>
                    </a:lnTo>
                    <a:cubicBezTo>
                      <a:pt x="371" y="69"/>
                      <a:pt x="288" y="1"/>
                      <a:pt x="2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55"/>
              <p:cNvSpPr/>
              <p:nvPr/>
            </p:nvSpPr>
            <p:spPr>
              <a:xfrm>
                <a:off x="3247566" y="2632286"/>
                <a:ext cx="97432" cy="12541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394" extrusionOk="0">
                    <a:moveTo>
                      <a:pt x="191" y="1"/>
                    </a:moveTo>
                    <a:cubicBezTo>
                      <a:pt x="84" y="1"/>
                      <a:pt x="1" y="96"/>
                      <a:pt x="1" y="203"/>
                    </a:cubicBezTo>
                    <a:cubicBezTo>
                      <a:pt x="1" y="299"/>
                      <a:pt x="84" y="394"/>
                      <a:pt x="191" y="394"/>
                    </a:cubicBezTo>
                    <a:lnTo>
                      <a:pt x="2870" y="394"/>
                    </a:lnTo>
                    <a:cubicBezTo>
                      <a:pt x="2977" y="394"/>
                      <a:pt x="3060" y="299"/>
                      <a:pt x="3060" y="203"/>
                    </a:cubicBezTo>
                    <a:cubicBezTo>
                      <a:pt x="3060" y="84"/>
                      <a:pt x="2977" y="1"/>
                      <a:pt x="2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55"/>
              <p:cNvSpPr/>
              <p:nvPr/>
            </p:nvSpPr>
            <p:spPr>
              <a:xfrm>
                <a:off x="3371862" y="2632286"/>
                <a:ext cx="124360" cy="12541"/>
              </a:xfrm>
              <a:custGeom>
                <a:avLst/>
                <a:gdLst/>
                <a:ahLst/>
                <a:cxnLst/>
                <a:rect l="l" t="t" r="r" b="b"/>
                <a:pathLst>
                  <a:path w="3907" h="394" extrusionOk="0">
                    <a:moveTo>
                      <a:pt x="203" y="1"/>
                    </a:moveTo>
                    <a:cubicBezTo>
                      <a:pt x="96" y="1"/>
                      <a:pt x="1" y="96"/>
                      <a:pt x="1" y="203"/>
                    </a:cubicBezTo>
                    <a:cubicBezTo>
                      <a:pt x="1" y="299"/>
                      <a:pt x="96" y="394"/>
                      <a:pt x="203" y="394"/>
                    </a:cubicBezTo>
                    <a:lnTo>
                      <a:pt x="3716" y="394"/>
                    </a:lnTo>
                    <a:cubicBezTo>
                      <a:pt x="3811" y="394"/>
                      <a:pt x="3906" y="299"/>
                      <a:pt x="3906" y="203"/>
                    </a:cubicBezTo>
                    <a:cubicBezTo>
                      <a:pt x="3906" y="84"/>
                      <a:pt x="3811" y="1"/>
                      <a:pt x="37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55"/>
              <p:cNvSpPr/>
              <p:nvPr/>
            </p:nvSpPr>
            <p:spPr>
              <a:xfrm>
                <a:off x="3247566" y="2665262"/>
                <a:ext cx="51565" cy="12159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382" extrusionOk="0">
                    <a:moveTo>
                      <a:pt x="191" y="1"/>
                    </a:moveTo>
                    <a:cubicBezTo>
                      <a:pt x="84" y="1"/>
                      <a:pt x="1" y="84"/>
                      <a:pt x="1" y="191"/>
                    </a:cubicBezTo>
                    <a:cubicBezTo>
                      <a:pt x="1" y="298"/>
                      <a:pt x="84" y="382"/>
                      <a:pt x="191" y="382"/>
                    </a:cubicBezTo>
                    <a:lnTo>
                      <a:pt x="1429" y="382"/>
                    </a:lnTo>
                    <a:cubicBezTo>
                      <a:pt x="1525" y="382"/>
                      <a:pt x="1620" y="298"/>
                      <a:pt x="1620" y="191"/>
                    </a:cubicBezTo>
                    <a:cubicBezTo>
                      <a:pt x="1620" y="84"/>
                      <a:pt x="1525" y="1"/>
                      <a:pt x="14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55"/>
              <p:cNvSpPr/>
              <p:nvPr/>
            </p:nvSpPr>
            <p:spPr>
              <a:xfrm>
                <a:off x="3247566" y="2697856"/>
                <a:ext cx="97432" cy="12159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382" extrusionOk="0">
                    <a:moveTo>
                      <a:pt x="191" y="1"/>
                    </a:moveTo>
                    <a:cubicBezTo>
                      <a:pt x="84" y="1"/>
                      <a:pt x="1" y="84"/>
                      <a:pt x="1" y="191"/>
                    </a:cubicBezTo>
                    <a:cubicBezTo>
                      <a:pt x="1" y="298"/>
                      <a:pt x="84" y="382"/>
                      <a:pt x="191" y="382"/>
                    </a:cubicBezTo>
                    <a:lnTo>
                      <a:pt x="2870" y="382"/>
                    </a:lnTo>
                    <a:cubicBezTo>
                      <a:pt x="2977" y="382"/>
                      <a:pt x="3060" y="298"/>
                      <a:pt x="3060" y="191"/>
                    </a:cubicBezTo>
                    <a:cubicBezTo>
                      <a:pt x="3060" y="84"/>
                      <a:pt x="2977" y="1"/>
                      <a:pt x="2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55"/>
              <p:cNvSpPr/>
              <p:nvPr/>
            </p:nvSpPr>
            <p:spPr>
              <a:xfrm>
                <a:off x="3312754" y="2665262"/>
                <a:ext cx="32244" cy="1215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382" extrusionOk="0">
                    <a:moveTo>
                      <a:pt x="191" y="1"/>
                    </a:moveTo>
                    <a:cubicBezTo>
                      <a:pt x="84" y="1"/>
                      <a:pt x="0" y="84"/>
                      <a:pt x="0" y="191"/>
                    </a:cubicBezTo>
                    <a:cubicBezTo>
                      <a:pt x="0" y="298"/>
                      <a:pt x="96" y="382"/>
                      <a:pt x="191" y="382"/>
                    </a:cubicBezTo>
                    <a:lnTo>
                      <a:pt x="822" y="382"/>
                    </a:lnTo>
                    <a:cubicBezTo>
                      <a:pt x="929" y="382"/>
                      <a:pt x="1012" y="298"/>
                      <a:pt x="1012" y="191"/>
                    </a:cubicBezTo>
                    <a:cubicBezTo>
                      <a:pt x="1012" y="84"/>
                      <a:pt x="929" y="1"/>
                      <a:pt x="8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55"/>
              <p:cNvSpPr/>
              <p:nvPr/>
            </p:nvSpPr>
            <p:spPr>
              <a:xfrm>
                <a:off x="3371862" y="2665262"/>
                <a:ext cx="58408" cy="12159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382" extrusionOk="0">
                    <a:moveTo>
                      <a:pt x="203" y="1"/>
                    </a:moveTo>
                    <a:cubicBezTo>
                      <a:pt x="96" y="1"/>
                      <a:pt x="1" y="84"/>
                      <a:pt x="1" y="191"/>
                    </a:cubicBezTo>
                    <a:cubicBezTo>
                      <a:pt x="1" y="298"/>
                      <a:pt x="96" y="382"/>
                      <a:pt x="203" y="382"/>
                    </a:cubicBezTo>
                    <a:lnTo>
                      <a:pt x="1644" y="382"/>
                    </a:lnTo>
                    <a:cubicBezTo>
                      <a:pt x="1751" y="382"/>
                      <a:pt x="1834" y="298"/>
                      <a:pt x="1834" y="191"/>
                    </a:cubicBezTo>
                    <a:cubicBezTo>
                      <a:pt x="1834" y="84"/>
                      <a:pt x="1751" y="1"/>
                      <a:pt x="1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55"/>
              <p:cNvSpPr/>
              <p:nvPr/>
            </p:nvSpPr>
            <p:spPr>
              <a:xfrm>
                <a:off x="3444625" y="2665262"/>
                <a:ext cx="51596" cy="12159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382" extrusionOk="0">
                    <a:moveTo>
                      <a:pt x="191" y="1"/>
                    </a:moveTo>
                    <a:cubicBezTo>
                      <a:pt x="84" y="1"/>
                      <a:pt x="1" y="84"/>
                      <a:pt x="1" y="191"/>
                    </a:cubicBezTo>
                    <a:cubicBezTo>
                      <a:pt x="1" y="298"/>
                      <a:pt x="84" y="382"/>
                      <a:pt x="191" y="382"/>
                    </a:cubicBezTo>
                    <a:lnTo>
                      <a:pt x="1430" y="382"/>
                    </a:lnTo>
                    <a:cubicBezTo>
                      <a:pt x="1525" y="382"/>
                      <a:pt x="1620" y="298"/>
                      <a:pt x="1620" y="191"/>
                    </a:cubicBezTo>
                    <a:cubicBezTo>
                      <a:pt x="1620" y="84"/>
                      <a:pt x="1525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55"/>
              <p:cNvSpPr/>
              <p:nvPr/>
            </p:nvSpPr>
            <p:spPr>
              <a:xfrm>
                <a:off x="3371862" y="2697856"/>
                <a:ext cx="84922" cy="12159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82" extrusionOk="0">
                    <a:moveTo>
                      <a:pt x="203" y="1"/>
                    </a:moveTo>
                    <a:cubicBezTo>
                      <a:pt x="96" y="1"/>
                      <a:pt x="1" y="84"/>
                      <a:pt x="1" y="191"/>
                    </a:cubicBezTo>
                    <a:cubicBezTo>
                      <a:pt x="1" y="298"/>
                      <a:pt x="96" y="382"/>
                      <a:pt x="203" y="382"/>
                    </a:cubicBezTo>
                    <a:lnTo>
                      <a:pt x="2477" y="382"/>
                    </a:lnTo>
                    <a:cubicBezTo>
                      <a:pt x="2584" y="382"/>
                      <a:pt x="2668" y="298"/>
                      <a:pt x="2668" y="191"/>
                    </a:cubicBezTo>
                    <a:cubicBezTo>
                      <a:pt x="2668" y="84"/>
                      <a:pt x="2584" y="1"/>
                      <a:pt x="24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55"/>
              <p:cNvSpPr/>
              <p:nvPr/>
            </p:nvSpPr>
            <p:spPr>
              <a:xfrm>
                <a:off x="3470408" y="2697856"/>
                <a:ext cx="25814" cy="12159"/>
              </a:xfrm>
              <a:custGeom>
                <a:avLst/>
                <a:gdLst/>
                <a:ahLst/>
                <a:cxnLst/>
                <a:rect l="l" t="t" r="r" b="b"/>
                <a:pathLst>
                  <a:path w="811" h="382" extrusionOk="0">
                    <a:moveTo>
                      <a:pt x="203" y="1"/>
                    </a:moveTo>
                    <a:cubicBezTo>
                      <a:pt x="96" y="1"/>
                      <a:pt x="0" y="84"/>
                      <a:pt x="0" y="191"/>
                    </a:cubicBezTo>
                    <a:cubicBezTo>
                      <a:pt x="0" y="298"/>
                      <a:pt x="96" y="382"/>
                      <a:pt x="203" y="382"/>
                    </a:cubicBezTo>
                    <a:lnTo>
                      <a:pt x="620" y="382"/>
                    </a:lnTo>
                    <a:cubicBezTo>
                      <a:pt x="715" y="382"/>
                      <a:pt x="810" y="298"/>
                      <a:pt x="810" y="191"/>
                    </a:cubicBezTo>
                    <a:cubicBezTo>
                      <a:pt x="810" y="84"/>
                      <a:pt x="715" y="1"/>
                      <a:pt x="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29BEDD-EFE5-435A-B1DB-BFCF325CE9BB}"/>
              </a:ext>
            </a:extLst>
          </p:cNvPr>
          <p:cNvGrpSpPr/>
          <p:nvPr/>
        </p:nvGrpSpPr>
        <p:grpSpPr>
          <a:xfrm>
            <a:off x="699245" y="3861686"/>
            <a:ext cx="819599" cy="754709"/>
            <a:chOff x="4154850" y="2844114"/>
            <a:chExt cx="819599" cy="754709"/>
          </a:xfrm>
        </p:grpSpPr>
        <p:pic>
          <p:nvPicPr>
            <p:cNvPr id="742" name="Google Shape;742;p55"/>
            <p:cNvPicPr preferRelativeResize="0"/>
            <p:nvPr/>
          </p:nvPicPr>
          <p:blipFill rotWithShape="1">
            <a:blip r:embed="rId4">
              <a:alphaModFix amt="40000"/>
            </a:blip>
            <a:srcRect l="19329" r="19846"/>
            <a:stretch/>
          </p:blipFill>
          <p:spPr>
            <a:xfrm>
              <a:off x="4154850" y="2844114"/>
              <a:ext cx="819599" cy="7547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00" name="Google Shape;800;p55"/>
            <p:cNvGrpSpPr/>
            <p:nvPr/>
          </p:nvGrpSpPr>
          <p:grpSpPr>
            <a:xfrm>
              <a:off x="4417520" y="3078610"/>
              <a:ext cx="330109" cy="347552"/>
              <a:chOff x="7985143" y="2900613"/>
              <a:chExt cx="330109" cy="347552"/>
            </a:xfrm>
          </p:grpSpPr>
          <p:sp>
            <p:nvSpPr>
              <p:cNvPr id="801" name="Google Shape;801;p55"/>
              <p:cNvSpPr/>
              <p:nvPr/>
            </p:nvSpPr>
            <p:spPr>
              <a:xfrm>
                <a:off x="8143943" y="3145449"/>
                <a:ext cx="13273" cy="10631"/>
              </a:xfrm>
              <a:custGeom>
                <a:avLst/>
                <a:gdLst/>
                <a:ahLst/>
                <a:cxnLst/>
                <a:rect l="l" t="t" r="r" b="b"/>
                <a:pathLst>
                  <a:path w="417" h="334" extrusionOk="0">
                    <a:moveTo>
                      <a:pt x="155" y="0"/>
                    </a:moveTo>
                    <a:cubicBezTo>
                      <a:pt x="72" y="0"/>
                      <a:pt x="0" y="71"/>
                      <a:pt x="0" y="167"/>
                    </a:cubicBezTo>
                    <a:cubicBezTo>
                      <a:pt x="0" y="250"/>
                      <a:pt x="72" y="333"/>
                      <a:pt x="155" y="333"/>
                    </a:cubicBezTo>
                    <a:lnTo>
                      <a:pt x="250" y="333"/>
                    </a:lnTo>
                    <a:cubicBezTo>
                      <a:pt x="334" y="333"/>
                      <a:pt x="417" y="250"/>
                      <a:pt x="417" y="167"/>
                    </a:cubicBezTo>
                    <a:cubicBezTo>
                      <a:pt x="393" y="60"/>
                      <a:pt x="334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55"/>
              <p:cNvSpPr/>
              <p:nvPr/>
            </p:nvSpPr>
            <p:spPr>
              <a:xfrm>
                <a:off x="8163264" y="3005970"/>
                <a:ext cx="3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55"/>
              <p:cNvSpPr/>
              <p:nvPr/>
            </p:nvSpPr>
            <p:spPr>
              <a:xfrm>
                <a:off x="8163264" y="3005970"/>
                <a:ext cx="5347" cy="11013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46" extrusionOk="0">
                    <a:moveTo>
                      <a:pt x="1" y="1"/>
                    </a:moveTo>
                    <a:cubicBezTo>
                      <a:pt x="20" y="70"/>
                      <a:pt x="97" y="228"/>
                      <a:pt x="143" y="308"/>
                    </a:cubicBezTo>
                    <a:lnTo>
                      <a:pt x="143" y="308"/>
                    </a:lnTo>
                    <a:cubicBezTo>
                      <a:pt x="118" y="259"/>
                      <a:pt x="78" y="164"/>
                      <a:pt x="1" y="1"/>
                    </a:cubicBezTo>
                    <a:close/>
                    <a:moveTo>
                      <a:pt x="143" y="308"/>
                    </a:moveTo>
                    <a:lnTo>
                      <a:pt x="143" y="308"/>
                    </a:lnTo>
                    <a:cubicBezTo>
                      <a:pt x="153" y="327"/>
                      <a:pt x="161" y="339"/>
                      <a:pt x="167" y="346"/>
                    </a:cubicBezTo>
                    <a:cubicBezTo>
                      <a:pt x="161" y="338"/>
                      <a:pt x="153" y="325"/>
                      <a:pt x="143" y="3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55"/>
              <p:cNvSpPr/>
              <p:nvPr/>
            </p:nvSpPr>
            <p:spPr>
              <a:xfrm>
                <a:off x="8163264" y="3005588"/>
                <a:ext cx="32" cy="414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cubicBezTo>
                      <a:pt x="1" y="13"/>
                      <a:pt x="1" y="13"/>
                      <a:pt x="1" y="1"/>
                    </a:cubicBezTo>
                    <a:cubicBezTo>
                      <a:pt x="1" y="13"/>
                      <a:pt x="1" y="1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55"/>
              <p:cNvSpPr/>
              <p:nvPr/>
            </p:nvSpPr>
            <p:spPr>
              <a:xfrm>
                <a:off x="8168579" y="3016952"/>
                <a:ext cx="32" cy="796"/>
              </a:xfrm>
              <a:custGeom>
                <a:avLst/>
                <a:gdLst/>
                <a:ahLst/>
                <a:cxnLst/>
                <a:rect l="l" t="t" r="r" b="b"/>
                <a:pathLst>
                  <a:path w="1" h="25" extrusionOk="0">
                    <a:moveTo>
                      <a:pt x="0" y="1"/>
                    </a:moveTo>
                    <a:cubicBezTo>
                      <a:pt x="0" y="25"/>
                      <a:pt x="0" y="25"/>
                      <a:pt x="0" y="1"/>
                    </a:cubicBezTo>
                    <a:cubicBezTo>
                      <a:pt x="0" y="25"/>
                      <a:pt x="0" y="2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55"/>
              <p:cNvSpPr/>
              <p:nvPr/>
            </p:nvSpPr>
            <p:spPr>
              <a:xfrm>
                <a:off x="7985143" y="2900613"/>
                <a:ext cx="330109" cy="347552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10919" extrusionOk="0">
                    <a:moveTo>
                      <a:pt x="5120" y="3060"/>
                    </a:moveTo>
                    <a:lnTo>
                      <a:pt x="5358" y="3572"/>
                    </a:lnTo>
                    <a:lnTo>
                      <a:pt x="4882" y="3572"/>
                    </a:lnTo>
                    <a:lnTo>
                      <a:pt x="5120" y="3060"/>
                    </a:lnTo>
                    <a:close/>
                    <a:moveTo>
                      <a:pt x="5501" y="3882"/>
                    </a:moveTo>
                    <a:lnTo>
                      <a:pt x="5644" y="4180"/>
                    </a:lnTo>
                    <a:lnTo>
                      <a:pt x="4596" y="4180"/>
                    </a:lnTo>
                    <a:lnTo>
                      <a:pt x="4727" y="3882"/>
                    </a:lnTo>
                    <a:close/>
                    <a:moveTo>
                      <a:pt x="3120" y="2799"/>
                    </a:moveTo>
                    <a:lnTo>
                      <a:pt x="3703" y="3644"/>
                    </a:lnTo>
                    <a:lnTo>
                      <a:pt x="3334" y="4037"/>
                    </a:lnTo>
                    <a:cubicBezTo>
                      <a:pt x="3239" y="4120"/>
                      <a:pt x="3239" y="4227"/>
                      <a:pt x="3239" y="4299"/>
                    </a:cubicBezTo>
                    <a:lnTo>
                      <a:pt x="2703" y="4299"/>
                    </a:lnTo>
                    <a:cubicBezTo>
                      <a:pt x="2703" y="4227"/>
                      <a:pt x="2727" y="4120"/>
                      <a:pt x="2620" y="4037"/>
                    </a:cubicBezTo>
                    <a:lnTo>
                      <a:pt x="2227" y="3644"/>
                    </a:lnTo>
                    <a:lnTo>
                      <a:pt x="2810" y="2799"/>
                    </a:lnTo>
                    <a:lnTo>
                      <a:pt x="2810" y="3465"/>
                    </a:lnTo>
                    <a:cubicBezTo>
                      <a:pt x="2739" y="3477"/>
                      <a:pt x="2668" y="3537"/>
                      <a:pt x="2668" y="3632"/>
                    </a:cubicBezTo>
                    <a:cubicBezTo>
                      <a:pt x="2668" y="3715"/>
                      <a:pt x="2739" y="3799"/>
                      <a:pt x="2822" y="3799"/>
                    </a:cubicBezTo>
                    <a:lnTo>
                      <a:pt x="3096" y="3799"/>
                    </a:lnTo>
                    <a:cubicBezTo>
                      <a:pt x="3180" y="3799"/>
                      <a:pt x="3263" y="3715"/>
                      <a:pt x="3263" y="3632"/>
                    </a:cubicBezTo>
                    <a:cubicBezTo>
                      <a:pt x="3263" y="3561"/>
                      <a:pt x="3203" y="3477"/>
                      <a:pt x="3120" y="3465"/>
                    </a:cubicBezTo>
                    <a:lnTo>
                      <a:pt x="3120" y="2799"/>
                    </a:lnTo>
                    <a:close/>
                    <a:moveTo>
                      <a:pt x="2414" y="4793"/>
                    </a:moveTo>
                    <a:cubicBezTo>
                      <a:pt x="2416" y="4793"/>
                      <a:pt x="2422" y="4795"/>
                      <a:pt x="2429" y="4799"/>
                    </a:cubicBezTo>
                    <a:cubicBezTo>
                      <a:pt x="2414" y="4799"/>
                      <a:pt x="2408" y="4793"/>
                      <a:pt x="2414" y="4793"/>
                    </a:cubicBezTo>
                    <a:close/>
                    <a:moveTo>
                      <a:pt x="3549" y="4620"/>
                    </a:moveTo>
                    <a:cubicBezTo>
                      <a:pt x="3549" y="4620"/>
                      <a:pt x="3572" y="4620"/>
                      <a:pt x="3572" y="4644"/>
                    </a:cubicBezTo>
                    <a:lnTo>
                      <a:pt x="3572" y="4787"/>
                    </a:lnTo>
                    <a:cubicBezTo>
                      <a:pt x="3572" y="4787"/>
                      <a:pt x="3572" y="4799"/>
                      <a:pt x="3549" y="4799"/>
                    </a:cubicBezTo>
                    <a:lnTo>
                      <a:pt x="2429" y="4799"/>
                    </a:lnTo>
                    <a:lnTo>
                      <a:pt x="2406" y="4644"/>
                    </a:lnTo>
                    <a:cubicBezTo>
                      <a:pt x="2406" y="4644"/>
                      <a:pt x="2406" y="4620"/>
                      <a:pt x="2429" y="4620"/>
                    </a:cubicBezTo>
                    <a:close/>
                    <a:moveTo>
                      <a:pt x="3251" y="5120"/>
                    </a:moveTo>
                    <a:lnTo>
                      <a:pt x="3251" y="5537"/>
                    </a:lnTo>
                    <a:lnTo>
                      <a:pt x="2727" y="5537"/>
                    </a:lnTo>
                    <a:lnTo>
                      <a:pt x="2727" y="5120"/>
                    </a:lnTo>
                    <a:close/>
                    <a:moveTo>
                      <a:pt x="3394" y="5858"/>
                    </a:moveTo>
                    <a:cubicBezTo>
                      <a:pt x="3418" y="5858"/>
                      <a:pt x="3441" y="5882"/>
                      <a:pt x="3441" y="5882"/>
                    </a:cubicBezTo>
                    <a:cubicBezTo>
                      <a:pt x="3453" y="5894"/>
                      <a:pt x="3453" y="5906"/>
                      <a:pt x="3453" y="5918"/>
                    </a:cubicBezTo>
                    <a:lnTo>
                      <a:pt x="3418" y="6811"/>
                    </a:lnTo>
                    <a:lnTo>
                      <a:pt x="2525" y="6811"/>
                    </a:lnTo>
                    <a:lnTo>
                      <a:pt x="2501" y="5918"/>
                    </a:lnTo>
                    <a:cubicBezTo>
                      <a:pt x="2501" y="5894"/>
                      <a:pt x="2513" y="5882"/>
                      <a:pt x="2513" y="5882"/>
                    </a:cubicBezTo>
                    <a:cubicBezTo>
                      <a:pt x="2513" y="5882"/>
                      <a:pt x="2537" y="5858"/>
                      <a:pt x="2560" y="5858"/>
                    </a:cubicBezTo>
                    <a:close/>
                    <a:moveTo>
                      <a:pt x="4954" y="4501"/>
                    </a:moveTo>
                    <a:lnTo>
                      <a:pt x="4954" y="6835"/>
                    </a:lnTo>
                    <a:lnTo>
                      <a:pt x="4489" y="6835"/>
                    </a:lnTo>
                    <a:lnTo>
                      <a:pt x="4489" y="4501"/>
                    </a:lnTo>
                    <a:close/>
                    <a:moveTo>
                      <a:pt x="5739" y="4501"/>
                    </a:moveTo>
                    <a:lnTo>
                      <a:pt x="5739" y="6835"/>
                    </a:lnTo>
                    <a:lnTo>
                      <a:pt x="5287" y="6835"/>
                    </a:lnTo>
                    <a:lnTo>
                      <a:pt x="5287" y="4501"/>
                    </a:lnTo>
                    <a:close/>
                    <a:moveTo>
                      <a:pt x="9252" y="1120"/>
                    </a:moveTo>
                    <a:cubicBezTo>
                      <a:pt x="9287" y="1120"/>
                      <a:pt x="9311" y="1144"/>
                      <a:pt x="9311" y="1179"/>
                    </a:cubicBezTo>
                    <a:lnTo>
                      <a:pt x="9311" y="6835"/>
                    </a:lnTo>
                    <a:lnTo>
                      <a:pt x="8335" y="6835"/>
                    </a:lnTo>
                    <a:lnTo>
                      <a:pt x="8335" y="1822"/>
                    </a:lnTo>
                    <a:cubicBezTo>
                      <a:pt x="8335" y="1691"/>
                      <a:pt x="8216" y="1572"/>
                      <a:pt x="8085" y="1572"/>
                    </a:cubicBezTo>
                    <a:lnTo>
                      <a:pt x="6692" y="1572"/>
                    </a:lnTo>
                    <a:cubicBezTo>
                      <a:pt x="6561" y="1572"/>
                      <a:pt x="6442" y="1691"/>
                      <a:pt x="6442" y="1822"/>
                    </a:cubicBezTo>
                    <a:lnTo>
                      <a:pt x="6442" y="6835"/>
                    </a:lnTo>
                    <a:lnTo>
                      <a:pt x="6061" y="6835"/>
                    </a:lnTo>
                    <a:lnTo>
                      <a:pt x="6061" y="4346"/>
                    </a:lnTo>
                    <a:cubicBezTo>
                      <a:pt x="6061" y="4311"/>
                      <a:pt x="6061" y="4299"/>
                      <a:pt x="6037" y="4263"/>
                    </a:cubicBezTo>
                    <a:cubicBezTo>
                      <a:pt x="5690" y="3506"/>
                      <a:pt x="5585" y="3288"/>
                      <a:pt x="5581" y="3288"/>
                    </a:cubicBezTo>
                    <a:lnTo>
                      <a:pt x="5581" y="3288"/>
                    </a:lnTo>
                    <a:cubicBezTo>
                      <a:pt x="5580" y="3288"/>
                      <a:pt x="5582" y="3292"/>
                      <a:pt x="5585" y="3299"/>
                    </a:cubicBezTo>
                    <a:cubicBezTo>
                      <a:pt x="5525" y="3168"/>
                      <a:pt x="5430" y="3001"/>
                      <a:pt x="5323" y="2775"/>
                    </a:cubicBezTo>
                    <a:cubicBezTo>
                      <a:pt x="5281" y="2679"/>
                      <a:pt x="5192" y="2632"/>
                      <a:pt x="5102" y="2632"/>
                    </a:cubicBezTo>
                    <a:cubicBezTo>
                      <a:pt x="5013" y="2632"/>
                      <a:pt x="4924" y="2679"/>
                      <a:pt x="4882" y="2775"/>
                    </a:cubicBezTo>
                    <a:cubicBezTo>
                      <a:pt x="4811" y="2941"/>
                      <a:pt x="4239" y="4132"/>
                      <a:pt x="4180" y="4263"/>
                    </a:cubicBezTo>
                    <a:cubicBezTo>
                      <a:pt x="4168" y="4287"/>
                      <a:pt x="4168" y="4311"/>
                      <a:pt x="4168" y="4346"/>
                    </a:cubicBezTo>
                    <a:lnTo>
                      <a:pt x="4168" y="6835"/>
                    </a:lnTo>
                    <a:lnTo>
                      <a:pt x="3739" y="6835"/>
                    </a:lnTo>
                    <a:lnTo>
                      <a:pt x="3763" y="5954"/>
                    </a:lnTo>
                    <a:cubicBezTo>
                      <a:pt x="3763" y="5847"/>
                      <a:pt x="3739" y="5739"/>
                      <a:pt x="3656" y="5668"/>
                    </a:cubicBezTo>
                    <a:cubicBezTo>
                      <a:pt x="3632" y="5644"/>
                      <a:pt x="3596" y="5608"/>
                      <a:pt x="3561" y="5597"/>
                    </a:cubicBezTo>
                    <a:lnTo>
                      <a:pt x="3561" y="5132"/>
                    </a:lnTo>
                    <a:cubicBezTo>
                      <a:pt x="3739" y="5120"/>
                      <a:pt x="3870" y="4965"/>
                      <a:pt x="3870" y="4799"/>
                    </a:cubicBezTo>
                    <a:lnTo>
                      <a:pt x="3870" y="4656"/>
                    </a:lnTo>
                    <a:cubicBezTo>
                      <a:pt x="3870" y="4477"/>
                      <a:pt x="3739" y="4323"/>
                      <a:pt x="3561" y="4323"/>
                    </a:cubicBezTo>
                    <a:lnTo>
                      <a:pt x="3561" y="4263"/>
                    </a:lnTo>
                    <a:lnTo>
                      <a:pt x="3942" y="3870"/>
                    </a:lnTo>
                    <a:cubicBezTo>
                      <a:pt x="4049" y="3763"/>
                      <a:pt x="4061" y="3608"/>
                      <a:pt x="3977" y="3489"/>
                    </a:cubicBezTo>
                    <a:lnTo>
                      <a:pt x="3120" y="2263"/>
                    </a:lnTo>
                    <a:cubicBezTo>
                      <a:pt x="3078" y="2203"/>
                      <a:pt x="3013" y="2173"/>
                      <a:pt x="2949" y="2173"/>
                    </a:cubicBezTo>
                    <a:cubicBezTo>
                      <a:pt x="2885" y="2173"/>
                      <a:pt x="2822" y="2203"/>
                      <a:pt x="2787" y="2263"/>
                    </a:cubicBezTo>
                    <a:lnTo>
                      <a:pt x="1929" y="3489"/>
                    </a:lnTo>
                    <a:cubicBezTo>
                      <a:pt x="1858" y="3608"/>
                      <a:pt x="1870" y="3775"/>
                      <a:pt x="1965" y="3870"/>
                    </a:cubicBezTo>
                    <a:lnTo>
                      <a:pt x="2346" y="4263"/>
                    </a:lnTo>
                    <a:lnTo>
                      <a:pt x="2346" y="4323"/>
                    </a:lnTo>
                    <a:cubicBezTo>
                      <a:pt x="2168" y="4346"/>
                      <a:pt x="2037" y="4489"/>
                      <a:pt x="2037" y="4656"/>
                    </a:cubicBezTo>
                    <a:lnTo>
                      <a:pt x="2037" y="4799"/>
                    </a:lnTo>
                    <a:cubicBezTo>
                      <a:pt x="2037" y="4989"/>
                      <a:pt x="2168" y="5132"/>
                      <a:pt x="2346" y="5132"/>
                    </a:cubicBezTo>
                    <a:lnTo>
                      <a:pt x="2346" y="5597"/>
                    </a:lnTo>
                    <a:cubicBezTo>
                      <a:pt x="2310" y="5608"/>
                      <a:pt x="2275" y="5644"/>
                      <a:pt x="2251" y="5668"/>
                    </a:cubicBezTo>
                    <a:cubicBezTo>
                      <a:pt x="2168" y="5739"/>
                      <a:pt x="2132" y="5847"/>
                      <a:pt x="2144" y="5954"/>
                    </a:cubicBezTo>
                    <a:lnTo>
                      <a:pt x="2168" y="6835"/>
                    </a:lnTo>
                    <a:lnTo>
                      <a:pt x="1013" y="6835"/>
                    </a:lnTo>
                    <a:lnTo>
                      <a:pt x="1013" y="1179"/>
                    </a:lnTo>
                    <a:lnTo>
                      <a:pt x="1060" y="1179"/>
                    </a:lnTo>
                    <a:cubicBezTo>
                      <a:pt x="1060" y="1144"/>
                      <a:pt x="1084" y="1120"/>
                      <a:pt x="1120" y="1120"/>
                    </a:cubicBezTo>
                    <a:close/>
                    <a:moveTo>
                      <a:pt x="8002" y="1917"/>
                    </a:moveTo>
                    <a:lnTo>
                      <a:pt x="8002" y="2644"/>
                    </a:lnTo>
                    <a:lnTo>
                      <a:pt x="7752" y="2644"/>
                    </a:lnTo>
                    <a:cubicBezTo>
                      <a:pt x="7668" y="2644"/>
                      <a:pt x="7585" y="2715"/>
                      <a:pt x="7585" y="2810"/>
                    </a:cubicBezTo>
                    <a:cubicBezTo>
                      <a:pt x="7585" y="2870"/>
                      <a:pt x="7668" y="2941"/>
                      <a:pt x="7752" y="2941"/>
                    </a:cubicBezTo>
                    <a:lnTo>
                      <a:pt x="8002" y="2941"/>
                    </a:lnTo>
                    <a:lnTo>
                      <a:pt x="8002" y="3668"/>
                    </a:lnTo>
                    <a:lnTo>
                      <a:pt x="7752" y="3668"/>
                    </a:lnTo>
                    <a:cubicBezTo>
                      <a:pt x="7668" y="3668"/>
                      <a:pt x="7585" y="3751"/>
                      <a:pt x="7585" y="3834"/>
                    </a:cubicBezTo>
                    <a:cubicBezTo>
                      <a:pt x="7585" y="3930"/>
                      <a:pt x="7668" y="4001"/>
                      <a:pt x="7752" y="4001"/>
                    </a:cubicBezTo>
                    <a:lnTo>
                      <a:pt x="8002" y="4001"/>
                    </a:lnTo>
                    <a:lnTo>
                      <a:pt x="8002" y="4727"/>
                    </a:lnTo>
                    <a:lnTo>
                      <a:pt x="7752" y="4727"/>
                    </a:lnTo>
                    <a:cubicBezTo>
                      <a:pt x="7668" y="4727"/>
                      <a:pt x="7585" y="4799"/>
                      <a:pt x="7585" y="4894"/>
                    </a:cubicBezTo>
                    <a:cubicBezTo>
                      <a:pt x="7585" y="4989"/>
                      <a:pt x="7668" y="5061"/>
                      <a:pt x="7752" y="5061"/>
                    </a:cubicBezTo>
                    <a:lnTo>
                      <a:pt x="8002" y="5061"/>
                    </a:lnTo>
                    <a:lnTo>
                      <a:pt x="8002" y="5787"/>
                    </a:lnTo>
                    <a:lnTo>
                      <a:pt x="7752" y="5787"/>
                    </a:lnTo>
                    <a:cubicBezTo>
                      <a:pt x="7668" y="5787"/>
                      <a:pt x="7585" y="5858"/>
                      <a:pt x="7585" y="5954"/>
                    </a:cubicBezTo>
                    <a:cubicBezTo>
                      <a:pt x="7585" y="6037"/>
                      <a:pt x="7668" y="6120"/>
                      <a:pt x="7752" y="6120"/>
                    </a:cubicBezTo>
                    <a:lnTo>
                      <a:pt x="8002" y="6120"/>
                    </a:lnTo>
                    <a:lnTo>
                      <a:pt x="8002" y="6847"/>
                    </a:lnTo>
                    <a:lnTo>
                      <a:pt x="6775" y="6847"/>
                    </a:lnTo>
                    <a:lnTo>
                      <a:pt x="6775" y="1917"/>
                    </a:lnTo>
                    <a:close/>
                    <a:moveTo>
                      <a:pt x="10049" y="7144"/>
                    </a:moveTo>
                    <a:lnTo>
                      <a:pt x="10049" y="8347"/>
                    </a:lnTo>
                    <a:cubicBezTo>
                      <a:pt x="10049" y="8454"/>
                      <a:pt x="9954" y="8561"/>
                      <a:pt x="9835" y="8561"/>
                    </a:cubicBezTo>
                    <a:lnTo>
                      <a:pt x="501" y="8561"/>
                    </a:lnTo>
                    <a:cubicBezTo>
                      <a:pt x="393" y="8561"/>
                      <a:pt x="298" y="8466"/>
                      <a:pt x="298" y="8347"/>
                    </a:cubicBezTo>
                    <a:lnTo>
                      <a:pt x="298" y="7144"/>
                    </a:lnTo>
                    <a:close/>
                    <a:moveTo>
                      <a:pt x="5966" y="8871"/>
                    </a:moveTo>
                    <a:lnTo>
                      <a:pt x="5966" y="9787"/>
                    </a:lnTo>
                    <a:lnTo>
                      <a:pt x="4299" y="9787"/>
                    </a:lnTo>
                    <a:lnTo>
                      <a:pt x="4299" y="8871"/>
                    </a:lnTo>
                    <a:close/>
                    <a:moveTo>
                      <a:pt x="524" y="1"/>
                    </a:moveTo>
                    <a:cubicBezTo>
                      <a:pt x="239" y="1"/>
                      <a:pt x="1" y="239"/>
                      <a:pt x="1" y="524"/>
                    </a:cubicBezTo>
                    <a:lnTo>
                      <a:pt x="1" y="8347"/>
                    </a:lnTo>
                    <a:cubicBezTo>
                      <a:pt x="1" y="8633"/>
                      <a:pt x="239" y="8871"/>
                      <a:pt x="524" y="8871"/>
                    </a:cubicBezTo>
                    <a:lnTo>
                      <a:pt x="3989" y="8871"/>
                    </a:lnTo>
                    <a:lnTo>
                      <a:pt x="3989" y="9787"/>
                    </a:lnTo>
                    <a:lnTo>
                      <a:pt x="3465" y="9787"/>
                    </a:lnTo>
                    <a:cubicBezTo>
                      <a:pt x="3215" y="9787"/>
                      <a:pt x="3001" y="10002"/>
                      <a:pt x="3001" y="10252"/>
                    </a:cubicBezTo>
                    <a:lnTo>
                      <a:pt x="3001" y="10466"/>
                    </a:lnTo>
                    <a:cubicBezTo>
                      <a:pt x="3001" y="10716"/>
                      <a:pt x="3215" y="10919"/>
                      <a:pt x="3465" y="10919"/>
                    </a:cubicBezTo>
                    <a:lnTo>
                      <a:pt x="4739" y="10919"/>
                    </a:lnTo>
                    <a:cubicBezTo>
                      <a:pt x="4835" y="10919"/>
                      <a:pt x="4906" y="10847"/>
                      <a:pt x="4906" y="10764"/>
                    </a:cubicBezTo>
                    <a:cubicBezTo>
                      <a:pt x="4906" y="10669"/>
                      <a:pt x="4835" y="10597"/>
                      <a:pt x="4739" y="10597"/>
                    </a:cubicBezTo>
                    <a:lnTo>
                      <a:pt x="3465" y="10597"/>
                    </a:lnTo>
                    <a:cubicBezTo>
                      <a:pt x="3394" y="10597"/>
                      <a:pt x="3322" y="10538"/>
                      <a:pt x="3322" y="10442"/>
                    </a:cubicBezTo>
                    <a:lnTo>
                      <a:pt x="3322" y="10240"/>
                    </a:lnTo>
                    <a:cubicBezTo>
                      <a:pt x="3322" y="10168"/>
                      <a:pt x="3382" y="10085"/>
                      <a:pt x="3465" y="10085"/>
                    </a:cubicBezTo>
                    <a:lnTo>
                      <a:pt x="6811" y="10085"/>
                    </a:lnTo>
                    <a:cubicBezTo>
                      <a:pt x="6894" y="10085"/>
                      <a:pt x="6966" y="10145"/>
                      <a:pt x="6966" y="10240"/>
                    </a:cubicBezTo>
                    <a:lnTo>
                      <a:pt x="6966" y="10442"/>
                    </a:lnTo>
                    <a:cubicBezTo>
                      <a:pt x="6966" y="10526"/>
                      <a:pt x="6906" y="10597"/>
                      <a:pt x="6811" y="10597"/>
                    </a:cubicBezTo>
                    <a:lnTo>
                      <a:pt x="5489" y="10597"/>
                    </a:lnTo>
                    <a:cubicBezTo>
                      <a:pt x="5406" y="10597"/>
                      <a:pt x="5323" y="10669"/>
                      <a:pt x="5323" y="10764"/>
                    </a:cubicBezTo>
                    <a:cubicBezTo>
                      <a:pt x="5323" y="10847"/>
                      <a:pt x="5406" y="10919"/>
                      <a:pt x="5489" y="10919"/>
                    </a:cubicBezTo>
                    <a:lnTo>
                      <a:pt x="6811" y="10919"/>
                    </a:lnTo>
                    <a:cubicBezTo>
                      <a:pt x="7073" y="10919"/>
                      <a:pt x="7275" y="10716"/>
                      <a:pt x="7275" y="10466"/>
                    </a:cubicBezTo>
                    <a:lnTo>
                      <a:pt x="7275" y="10252"/>
                    </a:lnTo>
                    <a:cubicBezTo>
                      <a:pt x="7275" y="10002"/>
                      <a:pt x="7061" y="9787"/>
                      <a:pt x="6811" y="9787"/>
                    </a:cubicBezTo>
                    <a:lnTo>
                      <a:pt x="6299" y="9787"/>
                    </a:lnTo>
                    <a:lnTo>
                      <a:pt x="6299" y="8871"/>
                    </a:lnTo>
                    <a:lnTo>
                      <a:pt x="9847" y="8871"/>
                    </a:lnTo>
                    <a:cubicBezTo>
                      <a:pt x="10133" y="8871"/>
                      <a:pt x="10371" y="8633"/>
                      <a:pt x="10371" y="8347"/>
                    </a:cubicBezTo>
                    <a:lnTo>
                      <a:pt x="10371" y="4727"/>
                    </a:lnTo>
                    <a:cubicBezTo>
                      <a:pt x="10371" y="4644"/>
                      <a:pt x="10299" y="4573"/>
                      <a:pt x="10204" y="4573"/>
                    </a:cubicBezTo>
                    <a:cubicBezTo>
                      <a:pt x="10121" y="4573"/>
                      <a:pt x="10049" y="4644"/>
                      <a:pt x="10049" y="4727"/>
                    </a:cubicBezTo>
                    <a:lnTo>
                      <a:pt x="10049" y="6811"/>
                    </a:lnTo>
                    <a:lnTo>
                      <a:pt x="9633" y="6811"/>
                    </a:lnTo>
                    <a:lnTo>
                      <a:pt x="9633" y="1155"/>
                    </a:lnTo>
                    <a:cubicBezTo>
                      <a:pt x="9633" y="953"/>
                      <a:pt x="9466" y="786"/>
                      <a:pt x="9252" y="786"/>
                    </a:cubicBezTo>
                    <a:lnTo>
                      <a:pt x="1120" y="786"/>
                    </a:lnTo>
                    <a:cubicBezTo>
                      <a:pt x="905" y="786"/>
                      <a:pt x="739" y="953"/>
                      <a:pt x="739" y="1155"/>
                    </a:cubicBezTo>
                    <a:lnTo>
                      <a:pt x="739" y="6811"/>
                    </a:lnTo>
                    <a:lnTo>
                      <a:pt x="322" y="6811"/>
                    </a:lnTo>
                    <a:lnTo>
                      <a:pt x="322" y="524"/>
                    </a:lnTo>
                    <a:cubicBezTo>
                      <a:pt x="322" y="417"/>
                      <a:pt x="417" y="310"/>
                      <a:pt x="536" y="310"/>
                    </a:cubicBezTo>
                    <a:lnTo>
                      <a:pt x="9871" y="310"/>
                    </a:lnTo>
                    <a:cubicBezTo>
                      <a:pt x="9966" y="310"/>
                      <a:pt x="10073" y="405"/>
                      <a:pt x="10073" y="524"/>
                    </a:cubicBezTo>
                    <a:lnTo>
                      <a:pt x="10073" y="3977"/>
                    </a:lnTo>
                    <a:cubicBezTo>
                      <a:pt x="10049" y="4073"/>
                      <a:pt x="10121" y="4156"/>
                      <a:pt x="10204" y="4156"/>
                    </a:cubicBezTo>
                    <a:cubicBezTo>
                      <a:pt x="10299" y="4156"/>
                      <a:pt x="10371" y="4073"/>
                      <a:pt x="10371" y="3989"/>
                    </a:cubicBezTo>
                    <a:lnTo>
                      <a:pt x="10371" y="524"/>
                    </a:lnTo>
                    <a:cubicBezTo>
                      <a:pt x="10371" y="239"/>
                      <a:pt x="10133" y="1"/>
                      <a:pt x="98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55"/>
              <p:cNvSpPr/>
              <p:nvPr/>
            </p:nvSpPr>
            <p:spPr>
              <a:xfrm>
                <a:off x="8168579" y="3016952"/>
                <a:ext cx="3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55"/>
              <p:cNvSpPr/>
              <p:nvPr/>
            </p:nvSpPr>
            <p:spPr>
              <a:xfrm>
                <a:off x="8168579" y="3017715"/>
                <a:ext cx="3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652720B4-A76E-494C-90B2-3895FDB98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7758" y="4417496"/>
            <a:ext cx="645904" cy="6459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5EDD04C-A891-4C24-9F2B-E92E58A28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96" y="445025"/>
            <a:ext cx="3709315" cy="5727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  <a:cs typeface="Chewy" panose="020B0604020202020204" charset="0"/>
              </a:rPr>
              <a:t>BAB I :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  <a:cs typeface="Chewy" panose="020B0604020202020204" charset="0"/>
              </a:rPr>
              <a:t>Pendahuluan</a:t>
            </a:r>
            <a:endParaRPr lang="en-ID" dirty="0">
              <a:solidFill>
                <a:schemeClr val="bg1">
                  <a:lumMod val="10000"/>
                </a:schemeClr>
              </a:solidFill>
              <a:latin typeface="Chewy" panose="020B0604020202020204" charset="0"/>
              <a:cs typeface="Chewy" panose="020B060402020202020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B96120C-FB53-433D-AE38-17724DB705C3}"/>
              </a:ext>
            </a:extLst>
          </p:cNvPr>
          <p:cNvSpPr txBox="1">
            <a:spLocks/>
          </p:cNvSpPr>
          <p:nvPr/>
        </p:nvSpPr>
        <p:spPr>
          <a:xfrm>
            <a:off x="414161" y="1017725"/>
            <a:ext cx="7886700" cy="392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273844" indent="-273844" algn="l">
              <a:buClr>
                <a:schemeClr val="bg1">
                  <a:lumMod val="10000"/>
                </a:schemeClr>
              </a:buClr>
              <a:buSzPct val="100000"/>
              <a:buFont typeface="+mj-lt"/>
              <a:buAutoNum type="arabicPeriod"/>
            </a:pPr>
            <a:r>
              <a:rPr lang="en-ID" sz="1350" dirty="0" err="1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</a:rPr>
              <a:t>Umum</a:t>
            </a:r>
            <a:endParaRPr lang="en-ID" sz="1350" dirty="0">
              <a:solidFill>
                <a:schemeClr val="bg1">
                  <a:lumMod val="10000"/>
                </a:schemeClr>
              </a:solidFill>
              <a:latin typeface="Chewy" panose="020B0604020202020204" charset="0"/>
            </a:endParaRPr>
          </a:p>
          <a:p>
            <a:pPr marL="538163" indent="-264319" algn="l">
              <a:buSzPct val="100000"/>
              <a:buFont typeface="+mj-lt"/>
              <a:buAutoNum type="alphaLcPeriod"/>
            </a:pPr>
            <a:r>
              <a:rPr lang="en-ID" sz="1350" dirty="0" err="1">
                <a:latin typeface="Chewy" panose="020B0604020202020204" charset="0"/>
              </a:rPr>
              <a:t>Penjelasan</a:t>
            </a:r>
            <a:r>
              <a:rPr lang="en-ID" sz="1350" dirty="0">
                <a:latin typeface="Chewy" panose="020B0604020202020204" charset="0"/>
              </a:rPr>
              <a:t> </a:t>
            </a:r>
            <a:r>
              <a:rPr lang="en-ID" sz="1350" dirty="0" err="1">
                <a:latin typeface="Chewy" panose="020B0604020202020204" charset="0"/>
              </a:rPr>
              <a:t>singkat</a:t>
            </a:r>
            <a:r>
              <a:rPr lang="en-ID" sz="1350" dirty="0">
                <a:latin typeface="Chewy" panose="020B0604020202020204" charset="0"/>
              </a:rPr>
              <a:t> </a:t>
            </a:r>
            <a:r>
              <a:rPr lang="en-ID" sz="1350" dirty="0" err="1">
                <a:latin typeface="Chewy" panose="020B0604020202020204" charset="0"/>
              </a:rPr>
              <a:t>mengenai</a:t>
            </a:r>
            <a:r>
              <a:rPr lang="en-ID" sz="1350" dirty="0">
                <a:latin typeface="Chewy" panose="020B0604020202020204" charset="0"/>
              </a:rPr>
              <a:t> </a:t>
            </a:r>
            <a:r>
              <a:rPr lang="en-ID" sz="1350" dirty="0" err="1">
                <a:latin typeface="Chewy" panose="020B0604020202020204" charset="0"/>
              </a:rPr>
              <a:t>landasan</a:t>
            </a:r>
            <a:r>
              <a:rPr lang="en-ID" sz="1350" dirty="0">
                <a:latin typeface="Chewy" panose="020B0604020202020204" charset="0"/>
              </a:rPr>
              <a:t> </a:t>
            </a:r>
            <a:r>
              <a:rPr lang="en-ID" sz="1350" dirty="0" err="1">
                <a:latin typeface="Chewy" panose="020B0604020202020204" charset="0"/>
              </a:rPr>
              <a:t>hukum</a:t>
            </a:r>
            <a:r>
              <a:rPr lang="en-ID" sz="1350" dirty="0">
                <a:latin typeface="Chewy" panose="020B0604020202020204" charset="0"/>
              </a:rPr>
              <a:t> </a:t>
            </a:r>
            <a:r>
              <a:rPr lang="en-ID" sz="1350" dirty="0" err="1">
                <a:latin typeface="Chewy" panose="020B0604020202020204" charset="0"/>
              </a:rPr>
              <a:t>keberadaan</a:t>
            </a:r>
            <a:r>
              <a:rPr lang="en-ID" sz="1350" dirty="0">
                <a:latin typeface="Chewy" panose="020B0604020202020204" charset="0"/>
              </a:rPr>
              <a:t> BLU (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KMK BLU,</a:t>
            </a:r>
            <a:r>
              <a:rPr lang="en-ID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KMK </a:t>
            </a: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Remunerasi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PMK Tarif, SKEP </a:t>
            </a: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Pimpinan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BLU, </a:t>
            </a: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Peraturan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Menteri </a:t>
            </a: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terbaru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sz="1350" dirty="0">
              <a:latin typeface="Chewy" panose="020B0604020202020204" charset="0"/>
            </a:endParaRPr>
          </a:p>
          <a:p>
            <a:pPr marL="538163" indent="-264319" algn="l">
              <a:buSzPct val="100000"/>
              <a:buFont typeface="+mj-lt"/>
              <a:buAutoNum type="alphaLcPeriod"/>
            </a:pPr>
            <a:r>
              <a:rPr lang="en-ID" sz="1350" dirty="0" err="1">
                <a:latin typeface="Chewy" panose="020B0604020202020204" charset="0"/>
              </a:rPr>
              <a:t>Layanan</a:t>
            </a:r>
            <a:r>
              <a:rPr lang="en-ID" sz="1350" dirty="0">
                <a:latin typeface="Chewy" panose="020B0604020202020204" charset="0"/>
              </a:rPr>
              <a:t> dan/</a:t>
            </a:r>
            <a:r>
              <a:rPr lang="en-ID" sz="1350" dirty="0" err="1">
                <a:latin typeface="Chewy" panose="020B0604020202020204" charset="0"/>
              </a:rPr>
              <a:t>atau</a:t>
            </a:r>
            <a:r>
              <a:rPr lang="en-ID" sz="1350" dirty="0">
                <a:latin typeface="Chewy" panose="020B0604020202020204" charset="0"/>
              </a:rPr>
              <a:t> </a:t>
            </a:r>
            <a:r>
              <a:rPr lang="en-ID" sz="1350" dirty="0" err="1">
                <a:latin typeface="Chewy" panose="020B0604020202020204" charset="0"/>
              </a:rPr>
              <a:t>karakteristik</a:t>
            </a:r>
            <a:r>
              <a:rPr lang="en-ID" sz="1350" dirty="0">
                <a:latin typeface="Chewy" panose="020B0604020202020204" charset="0"/>
              </a:rPr>
              <a:t> </a:t>
            </a:r>
            <a:r>
              <a:rPr lang="en-ID" sz="1350" dirty="0" err="1">
                <a:latin typeface="Chewy" panose="020B0604020202020204" charset="0"/>
              </a:rPr>
              <a:t>kegiatan</a:t>
            </a:r>
            <a:r>
              <a:rPr lang="en-ID" sz="1350" dirty="0">
                <a:latin typeface="Chewy" panose="020B0604020202020204" charset="0"/>
              </a:rPr>
              <a:t> BLU. (</a:t>
            </a: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Karakteristik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tupoksi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layanan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BLU </a:t>
            </a: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73844" indent="0" algn="l">
              <a:buSzPct val="100000"/>
            </a:pPr>
            <a:endParaRPr lang="en-ID" sz="1350" dirty="0">
              <a:latin typeface="Chewy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l">
              <a:buClr>
                <a:schemeClr val="bg1">
                  <a:lumMod val="10000"/>
                </a:schemeClr>
              </a:buClr>
              <a:buSzPct val="100000"/>
              <a:buFont typeface="+mj-lt"/>
              <a:buAutoNum type="arabicPeriod" startAt="2"/>
            </a:pPr>
            <a:r>
              <a:rPr lang="en-ID" sz="1350" dirty="0" err="1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</a:rPr>
              <a:t>Visi</a:t>
            </a:r>
            <a:r>
              <a:rPr lang="en-ID" sz="1350" dirty="0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</a:rPr>
              <a:t> dan </a:t>
            </a:r>
            <a:r>
              <a:rPr lang="en-ID" sz="1350" dirty="0" err="1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</a:rPr>
              <a:t>Misi</a:t>
            </a:r>
            <a:r>
              <a:rPr lang="en-ID" sz="1350" dirty="0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</a:rPr>
              <a:t> BLU</a:t>
            </a:r>
          </a:p>
          <a:p>
            <a:pPr marL="538163" indent="-264319" algn="l">
              <a:buSzPct val="100000"/>
              <a:buFont typeface="+mj-lt"/>
              <a:buAutoNum type="alphaLcPeriod"/>
            </a:pPr>
            <a:r>
              <a:rPr lang="en-ID" sz="1350" dirty="0" err="1">
                <a:latin typeface="Chewy" panose="020B0604020202020204" charset="0"/>
              </a:rPr>
              <a:t>Visi</a:t>
            </a:r>
            <a:r>
              <a:rPr lang="en-ID" sz="1350" dirty="0">
                <a:latin typeface="Chewy" panose="020B0604020202020204" charset="0"/>
              </a:rPr>
              <a:t> dan </a:t>
            </a:r>
            <a:r>
              <a:rPr lang="en-ID" sz="1350" dirty="0" err="1">
                <a:latin typeface="Chewy" panose="020B0604020202020204" charset="0"/>
              </a:rPr>
              <a:t>misi</a:t>
            </a:r>
            <a:r>
              <a:rPr lang="en-ID" sz="1350" dirty="0">
                <a:latin typeface="Chewy" panose="020B0604020202020204" charset="0"/>
              </a:rPr>
              <a:t> BLU. (</a:t>
            </a: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Visi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misi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BLU 5 </a:t>
            </a: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kedepan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menyesuaikan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RPJMN K/L) </a:t>
            </a:r>
            <a:endParaRPr lang="en-ID" sz="1350" dirty="0">
              <a:latin typeface="Chewy" panose="020B0604020202020204" charset="0"/>
            </a:endParaRPr>
          </a:p>
          <a:p>
            <a:pPr marL="538163" indent="-264319" algn="l">
              <a:buSzPct val="100000"/>
              <a:buFont typeface="+mj-lt"/>
              <a:buAutoNum type="alphaLcPeriod"/>
            </a:pPr>
            <a:r>
              <a:rPr lang="en-ID" sz="1350" dirty="0">
                <a:latin typeface="Chewy" panose="020B0604020202020204" charset="0"/>
              </a:rPr>
              <a:t>Gambaran </a:t>
            </a:r>
            <a:r>
              <a:rPr lang="en-ID" sz="1350" dirty="0" err="1">
                <a:latin typeface="Chewy" panose="020B0604020202020204" charset="0"/>
              </a:rPr>
              <a:t>umum</a:t>
            </a:r>
            <a:r>
              <a:rPr lang="en-ID" sz="1350" dirty="0">
                <a:latin typeface="Chewy" panose="020B0604020202020204" charset="0"/>
              </a:rPr>
              <a:t> </a:t>
            </a:r>
            <a:r>
              <a:rPr lang="en-ID" sz="1350" dirty="0" err="1">
                <a:latin typeface="Chewy" panose="020B0604020202020204" charset="0"/>
              </a:rPr>
              <a:t>kondisi</a:t>
            </a:r>
            <a:r>
              <a:rPr lang="en-ID" sz="1350" dirty="0">
                <a:latin typeface="Chewy" panose="020B0604020202020204" charset="0"/>
              </a:rPr>
              <a:t> BLU di masa </a:t>
            </a:r>
            <a:r>
              <a:rPr lang="en-ID" sz="1350" dirty="0" err="1">
                <a:latin typeface="Chewy" panose="020B0604020202020204" charset="0"/>
              </a:rPr>
              <a:t>mendatang</a:t>
            </a:r>
            <a:r>
              <a:rPr lang="en-ID" sz="1350" dirty="0">
                <a:latin typeface="Chewy" panose="020B0604020202020204" charset="0"/>
              </a:rPr>
              <a:t>.</a:t>
            </a:r>
          </a:p>
          <a:p>
            <a:pPr marL="538163" indent="-264319" algn="l">
              <a:buSzPct val="100000"/>
              <a:buFont typeface="+mj-lt"/>
              <a:buAutoNum type="alphaLcPeriod"/>
            </a:pPr>
            <a:r>
              <a:rPr lang="en-ID" sz="1350" dirty="0" err="1">
                <a:latin typeface="Chewy" panose="020B0604020202020204" charset="0"/>
              </a:rPr>
              <a:t>Upaya</a:t>
            </a:r>
            <a:r>
              <a:rPr lang="en-ID" sz="1350" dirty="0">
                <a:latin typeface="Chewy" panose="020B0604020202020204" charset="0"/>
              </a:rPr>
              <a:t>/ </a:t>
            </a:r>
            <a:r>
              <a:rPr lang="en-ID" sz="1350" dirty="0" err="1">
                <a:latin typeface="Chewy" panose="020B0604020202020204" charset="0"/>
              </a:rPr>
              <a:t>rencana</a:t>
            </a:r>
            <a:r>
              <a:rPr lang="en-ID" sz="1350" dirty="0">
                <a:latin typeface="Chewy" panose="020B0604020202020204" charset="0"/>
              </a:rPr>
              <a:t> </a:t>
            </a:r>
            <a:r>
              <a:rPr lang="en-ID" sz="1350" dirty="0" err="1">
                <a:latin typeface="Chewy" panose="020B0604020202020204" charset="0"/>
              </a:rPr>
              <a:t>strategis</a:t>
            </a:r>
            <a:r>
              <a:rPr lang="en-ID" sz="1350" dirty="0">
                <a:latin typeface="Chewy" panose="020B0604020202020204" charset="0"/>
              </a:rPr>
              <a:t> yang </a:t>
            </a:r>
            <a:r>
              <a:rPr lang="en-ID" sz="1350" dirty="0" err="1">
                <a:latin typeface="Chewy" panose="020B0604020202020204" charset="0"/>
              </a:rPr>
              <a:t>akan</a:t>
            </a:r>
            <a:r>
              <a:rPr lang="en-ID" sz="1350" dirty="0">
                <a:latin typeface="Chewy" panose="020B0604020202020204" charset="0"/>
              </a:rPr>
              <a:t> </a:t>
            </a:r>
            <a:r>
              <a:rPr lang="en-ID" sz="1350" dirty="0" err="1">
                <a:latin typeface="Chewy" panose="020B0604020202020204" charset="0"/>
              </a:rPr>
              <a:t>dilakukan</a:t>
            </a:r>
            <a:r>
              <a:rPr lang="en-ID" sz="1350" dirty="0">
                <a:latin typeface="Chewy" panose="020B0604020202020204" charset="0"/>
              </a:rPr>
              <a:t> BLU </a:t>
            </a:r>
            <a:r>
              <a:rPr lang="en-ID" sz="1350" dirty="0" err="1">
                <a:latin typeface="Chewy" panose="020B0604020202020204" charset="0"/>
              </a:rPr>
              <a:t>dalam</a:t>
            </a:r>
            <a:r>
              <a:rPr lang="en-ID" sz="1350" dirty="0">
                <a:latin typeface="Chewy" panose="020B0604020202020204" charset="0"/>
              </a:rPr>
              <a:t> </a:t>
            </a:r>
            <a:r>
              <a:rPr lang="en-ID" sz="1350" dirty="0" err="1">
                <a:latin typeface="Chewy" panose="020B0604020202020204" charset="0"/>
              </a:rPr>
              <a:t>mencapai</a:t>
            </a:r>
            <a:r>
              <a:rPr lang="en-ID" sz="1350" dirty="0">
                <a:latin typeface="Chewy" panose="020B0604020202020204" charset="0"/>
              </a:rPr>
              <a:t> </a:t>
            </a:r>
            <a:r>
              <a:rPr lang="en-ID" sz="1350" dirty="0" err="1">
                <a:latin typeface="Chewy" panose="020B0604020202020204" charset="0"/>
              </a:rPr>
              <a:t>visi</a:t>
            </a:r>
            <a:r>
              <a:rPr lang="en-ID" sz="1350" dirty="0">
                <a:latin typeface="Chewy" panose="020B0604020202020204" charset="0"/>
              </a:rPr>
              <a:t> dan </a:t>
            </a:r>
            <a:r>
              <a:rPr lang="en-ID" sz="1350" dirty="0" err="1">
                <a:latin typeface="Chewy" panose="020B0604020202020204" charset="0"/>
              </a:rPr>
              <a:t>misi</a:t>
            </a:r>
            <a:r>
              <a:rPr lang="en-ID" sz="1350" dirty="0">
                <a:latin typeface="Chewy" panose="020B0604020202020204" charset="0"/>
              </a:rPr>
              <a:t>, </a:t>
            </a:r>
            <a:r>
              <a:rPr lang="en-ID" sz="1350" dirty="0" err="1">
                <a:latin typeface="Chewy" panose="020B0604020202020204" charset="0"/>
              </a:rPr>
              <a:t>mencakup</a:t>
            </a:r>
            <a:r>
              <a:rPr lang="en-ID" sz="1350" dirty="0">
                <a:latin typeface="Chewy" panose="020B0604020202020204" charset="0"/>
              </a:rPr>
              <a:t> </a:t>
            </a:r>
            <a:r>
              <a:rPr lang="en-ID" sz="1350" dirty="0" err="1">
                <a:latin typeface="Chewy" panose="020B0604020202020204" charset="0"/>
              </a:rPr>
              <a:t>uraian</a:t>
            </a:r>
            <a:r>
              <a:rPr lang="en-ID" sz="1350" dirty="0">
                <a:latin typeface="Chewy" panose="020B0604020202020204" charset="0"/>
              </a:rPr>
              <a:t> </a:t>
            </a:r>
            <a:r>
              <a:rPr lang="en-ID" sz="1350" dirty="0" err="1">
                <a:latin typeface="Chewy" panose="020B0604020202020204" charset="0"/>
              </a:rPr>
              <a:t>produk</a:t>
            </a:r>
            <a:r>
              <a:rPr lang="en-ID" sz="1350" dirty="0">
                <a:latin typeface="Chewy" panose="020B0604020202020204" charset="0"/>
              </a:rPr>
              <a:t>/</a:t>
            </a:r>
            <a:r>
              <a:rPr lang="en-ID" sz="1350" dirty="0" err="1">
                <a:latin typeface="Chewy" panose="020B0604020202020204" charset="0"/>
              </a:rPr>
              <a:t>jasa</a:t>
            </a:r>
            <a:r>
              <a:rPr lang="en-ID" sz="1350" dirty="0">
                <a:latin typeface="Chewy" panose="020B0604020202020204" charset="0"/>
              </a:rPr>
              <a:t> yang </a:t>
            </a:r>
            <a:r>
              <a:rPr lang="en-ID" sz="1350" dirty="0" err="1">
                <a:latin typeface="Chewy" panose="020B0604020202020204" charset="0"/>
              </a:rPr>
              <a:t>akan</a:t>
            </a:r>
            <a:r>
              <a:rPr lang="en-ID" sz="1350" dirty="0">
                <a:latin typeface="Chewy" panose="020B0604020202020204" charset="0"/>
              </a:rPr>
              <a:t> </a:t>
            </a:r>
            <a:r>
              <a:rPr lang="en-ID" sz="1350" dirty="0" err="1">
                <a:latin typeface="Chewy" panose="020B0604020202020204" charset="0"/>
              </a:rPr>
              <a:t>diberikan</a:t>
            </a:r>
            <a:r>
              <a:rPr lang="en-ID" sz="1350" dirty="0">
                <a:latin typeface="Chewy" panose="020B0604020202020204" charset="0"/>
              </a:rPr>
              <a:t>, </a:t>
            </a:r>
            <a:r>
              <a:rPr lang="en-ID" sz="1350" dirty="0" err="1">
                <a:latin typeface="Chewy" panose="020B0604020202020204" charset="0"/>
              </a:rPr>
              <a:t>sasaran</a:t>
            </a:r>
            <a:r>
              <a:rPr lang="en-ID" sz="1350" dirty="0">
                <a:latin typeface="Chewy" panose="020B0604020202020204" charset="0"/>
              </a:rPr>
              <a:t> pasar, dan </a:t>
            </a:r>
            <a:r>
              <a:rPr lang="en-ID" sz="1350" dirty="0" err="1">
                <a:latin typeface="Chewy" panose="020B0604020202020204" charset="0"/>
              </a:rPr>
              <a:t>kesanggupan</a:t>
            </a:r>
            <a:r>
              <a:rPr lang="en-ID" sz="1350" dirty="0">
                <a:latin typeface="Chewy" panose="020B0604020202020204" charset="0"/>
              </a:rPr>
              <a:t> </a:t>
            </a:r>
            <a:r>
              <a:rPr lang="en-ID" sz="1350" dirty="0" err="1">
                <a:latin typeface="Chewy" panose="020B0604020202020204" charset="0"/>
              </a:rPr>
              <a:t>meningkatkan</a:t>
            </a:r>
            <a:r>
              <a:rPr lang="en-ID" sz="1350" dirty="0">
                <a:latin typeface="Chewy" panose="020B0604020202020204" charset="0"/>
              </a:rPr>
              <a:t> </a:t>
            </a:r>
            <a:r>
              <a:rPr lang="en-ID" sz="1350" dirty="0" err="1">
                <a:latin typeface="Chewy" panose="020B0604020202020204" charset="0"/>
              </a:rPr>
              <a:t>mutu</a:t>
            </a:r>
            <a:r>
              <a:rPr lang="en-ID" sz="1350" dirty="0">
                <a:latin typeface="Chewy" panose="020B0604020202020204" charset="0"/>
              </a:rPr>
              <a:t> </a:t>
            </a:r>
            <a:r>
              <a:rPr lang="en-ID" sz="1350" dirty="0" err="1">
                <a:latin typeface="Chewy" panose="020B0604020202020204" charset="0"/>
              </a:rPr>
              <a:t>layanan</a:t>
            </a:r>
            <a:r>
              <a:rPr lang="en-ID" sz="1350" dirty="0">
                <a:latin typeface="Chewy" panose="020B0604020202020204" charset="0"/>
              </a:rPr>
              <a:t>.</a:t>
            </a:r>
          </a:p>
          <a:p>
            <a:pPr marL="538163" indent="-264319" algn="l">
              <a:buSzPct val="100000"/>
              <a:buFont typeface="+mj-lt"/>
              <a:buAutoNum type="alphaLcPeriod"/>
            </a:pP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Ringkasan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kedepan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mencapai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sasaran</a:t>
            </a:r>
            <a:endParaRPr lang="en-ID" sz="1350" dirty="0">
              <a:latin typeface="Chewy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8163" indent="-264319" algn="l">
              <a:buSzPct val="100000"/>
              <a:buFont typeface="+mj-lt"/>
              <a:buAutoNum type="alphaLcPeriod"/>
            </a:pPr>
            <a:r>
              <a:rPr lang="en-ID" sz="1350" dirty="0" err="1">
                <a:latin typeface="Chewy" panose="020B0604020202020204" charset="0"/>
              </a:rPr>
              <a:t>Budaya</a:t>
            </a:r>
            <a:r>
              <a:rPr lang="en-ID" sz="1350" dirty="0">
                <a:latin typeface="Chewy" panose="020B0604020202020204" charset="0"/>
              </a:rPr>
              <a:t> </a:t>
            </a:r>
            <a:r>
              <a:rPr lang="en-ID" sz="1350" dirty="0" err="1">
                <a:latin typeface="Chewy" panose="020B0604020202020204" charset="0"/>
              </a:rPr>
              <a:t>kerja</a:t>
            </a:r>
            <a:r>
              <a:rPr lang="en-ID" sz="1350" dirty="0">
                <a:latin typeface="Chewy" panose="020B0604020202020204" charset="0"/>
              </a:rPr>
              <a:t> </a:t>
            </a:r>
            <a:r>
              <a:rPr lang="en-ID" sz="1350" dirty="0" err="1">
                <a:latin typeface="Chewy" panose="020B0604020202020204" charset="0"/>
              </a:rPr>
              <a:t>organisasi</a:t>
            </a:r>
            <a:r>
              <a:rPr lang="en-ID" sz="1350" dirty="0">
                <a:latin typeface="Chewy" panose="020B0604020202020204" charset="0"/>
              </a:rPr>
              <a:t> yang </a:t>
            </a:r>
            <a:r>
              <a:rPr lang="en-ID" sz="1350" dirty="0" err="1">
                <a:latin typeface="Chewy" panose="020B0604020202020204" charset="0"/>
              </a:rPr>
              <a:t>diterapkan</a:t>
            </a:r>
            <a:r>
              <a:rPr lang="en-ID" sz="1350" dirty="0">
                <a:latin typeface="Chewy" panose="020B0604020202020204" charset="0"/>
              </a:rPr>
              <a:t> BLU (</a:t>
            </a: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jelaskan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budaya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BLU yang </a:t>
            </a: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diciptakan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mendorong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kinerja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BLU. </a:t>
            </a: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Misal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logo,nilai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dll</a:t>
            </a:r>
            <a:r>
              <a:rPr lang="en-US" sz="1350" dirty="0">
                <a:latin typeface="Chew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73844" indent="0" algn="l">
              <a:buSzPct val="100000"/>
            </a:pPr>
            <a:endParaRPr lang="en-ID" sz="1350" dirty="0">
              <a:latin typeface="Chewy" panose="020B0604020202020204" charset="0"/>
            </a:endParaRPr>
          </a:p>
          <a:p>
            <a:pPr marL="257175" indent="-257175" algn="l">
              <a:buClr>
                <a:schemeClr val="bg1">
                  <a:lumMod val="10000"/>
                </a:schemeClr>
              </a:buClr>
              <a:buSzPct val="100000"/>
              <a:buFont typeface="+mj-lt"/>
              <a:buAutoNum type="arabicPeriod" startAt="3"/>
            </a:pPr>
            <a:r>
              <a:rPr lang="en-ID" sz="1350" dirty="0" err="1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</a:rPr>
              <a:t>Susunan</a:t>
            </a:r>
            <a:r>
              <a:rPr lang="en-ID" sz="1350" dirty="0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</a:rPr>
              <a:t> </a:t>
            </a:r>
            <a:r>
              <a:rPr lang="en-ID" sz="1350" dirty="0" err="1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</a:rPr>
              <a:t>Pejabat</a:t>
            </a:r>
            <a:r>
              <a:rPr lang="en-ID" sz="1350" dirty="0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</a:rPr>
              <a:t> </a:t>
            </a:r>
          </a:p>
          <a:p>
            <a:pPr marL="538163" indent="-257175" algn="l">
              <a:buSzPct val="100000"/>
              <a:buFont typeface="+mj-lt"/>
              <a:buAutoNum type="alphaLcPeriod"/>
            </a:pPr>
            <a:r>
              <a:rPr lang="en-ID" sz="1350" dirty="0" err="1">
                <a:latin typeface="Chewy" panose="020B0604020202020204" charset="0"/>
              </a:rPr>
              <a:t>Susunan</a:t>
            </a:r>
            <a:r>
              <a:rPr lang="en-ID" sz="1350" dirty="0">
                <a:latin typeface="Chewy" panose="020B0604020202020204" charset="0"/>
              </a:rPr>
              <a:t> </a:t>
            </a:r>
            <a:r>
              <a:rPr lang="en-ID" sz="1350" dirty="0" err="1">
                <a:latin typeface="Chewy" panose="020B0604020202020204" charset="0"/>
              </a:rPr>
              <a:t>Pejabat</a:t>
            </a:r>
            <a:r>
              <a:rPr lang="en-ID" sz="1350" dirty="0">
                <a:latin typeface="Chewy" panose="020B0604020202020204" charset="0"/>
              </a:rPr>
              <a:t> </a:t>
            </a:r>
            <a:r>
              <a:rPr lang="en-ID" sz="1350" dirty="0" err="1">
                <a:latin typeface="Chewy" panose="020B0604020202020204" charset="0"/>
              </a:rPr>
              <a:t>Pengelola</a:t>
            </a:r>
            <a:endParaRPr lang="en-ID" sz="1350" dirty="0">
              <a:latin typeface="Chewy" panose="020B0604020202020204" charset="0"/>
            </a:endParaRPr>
          </a:p>
          <a:p>
            <a:pPr marL="538163" indent="-257175" algn="l">
              <a:buSzPct val="100000"/>
              <a:buFont typeface="+mj-lt"/>
              <a:buAutoNum type="alphaLcPeriod"/>
            </a:pPr>
            <a:r>
              <a:rPr lang="en-ID" sz="1350" dirty="0" err="1">
                <a:latin typeface="Chewy" panose="020B0604020202020204" charset="0"/>
              </a:rPr>
              <a:t>Susunan</a:t>
            </a:r>
            <a:r>
              <a:rPr lang="en-ID" sz="1350" dirty="0">
                <a:latin typeface="Chewy" panose="020B0604020202020204" charset="0"/>
              </a:rPr>
              <a:t> Dewan </a:t>
            </a:r>
            <a:r>
              <a:rPr lang="en-ID" sz="1350" dirty="0" err="1">
                <a:latin typeface="Chewy" panose="020B0604020202020204" charset="0"/>
              </a:rPr>
              <a:t>Pengawas</a:t>
            </a:r>
            <a:r>
              <a:rPr lang="en-ID" sz="1350" dirty="0">
                <a:latin typeface="Chewy" panose="020B0604020202020204" charset="0"/>
              </a:rPr>
              <a:t> BLU</a:t>
            </a:r>
          </a:p>
          <a:p>
            <a:pPr marL="273844" indent="0" algn="l"/>
            <a:r>
              <a:rPr lang="en-ID" sz="1350" dirty="0">
                <a:latin typeface="Chewy" panose="020B0604020202020204" charset="0"/>
              </a:rPr>
              <a:t>(</a:t>
            </a:r>
            <a:r>
              <a:rPr lang="en-ID" sz="1350" dirty="0" err="1">
                <a:latin typeface="Chewy" panose="020B0604020202020204" charset="0"/>
              </a:rPr>
              <a:t>Memuat</a:t>
            </a:r>
            <a:r>
              <a:rPr lang="en-ID" sz="1350" dirty="0">
                <a:latin typeface="Chewy" panose="020B0604020202020204" charset="0"/>
              </a:rPr>
              <a:t> </a:t>
            </a:r>
            <a:r>
              <a:rPr lang="en-ID" sz="1350" dirty="0" err="1">
                <a:latin typeface="Chewy" panose="020B0604020202020204" charset="0"/>
              </a:rPr>
              <a:t>susunan</a:t>
            </a:r>
            <a:r>
              <a:rPr lang="en-ID" sz="1350" dirty="0">
                <a:latin typeface="Chewy" panose="020B0604020202020204" charset="0"/>
              </a:rPr>
              <a:t> dan </a:t>
            </a:r>
            <a:r>
              <a:rPr lang="en-ID" sz="1350" dirty="0" err="1">
                <a:latin typeface="Chewy" panose="020B0604020202020204" charset="0"/>
              </a:rPr>
              <a:t>uraian</a:t>
            </a:r>
            <a:r>
              <a:rPr lang="en-ID" sz="1350" dirty="0">
                <a:latin typeface="Chewy" panose="020B0604020202020204" charset="0"/>
              </a:rPr>
              <a:t> </a:t>
            </a:r>
            <a:r>
              <a:rPr lang="en-ID" sz="1350" dirty="0" err="1">
                <a:latin typeface="Chewy" panose="020B0604020202020204" charset="0"/>
              </a:rPr>
              <a:t>tugas</a:t>
            </a:r>
            <a:r>
              <a:rPr lang="en-ID" sz="1350" dirty="0">
                <a:latin typeface="Chewy" panose="020B0604020202020204" charset="0"/>
              </a:rPr>
              <a:t> </a:t>
            </a:r>
            <a:r>
              <a:rPr lang="en-ID" sz="1350" dirty="0" err="1">
                <a:latin typeface="Chewy" panose="020B0604020202020204" charset="0"/>
              </a:rPr>
              <a:t>Pejabat</a:t>
            </a:r>
            <a:r>
              <a:rPr lang="en-ID" sz="1350" dirty="0">
                <a:latin typeface="Chewy" panose="020B0604020202020204" charset="0"/>
              </a:rPr>
              <a:t> </a:t>
            </a:r>
            <a:r>
              <a:rPr lang="en-ID" sz="1350" dirty="0" err="1">
                <a:latin typeface="Chewy" panose="020B0604020202020204" charset="0"/>
              </a:rPr>
              <a:t>Pengelola</a:t>
            </a:r>
            <a:r>
              <a:rPr lang="en-ID" sz="1350" dirty="0">
                <a:latin typeface="Chewy" panose="020B0604020202020204" charset="0"/>
              </a:rPr>
              <a:t> dan Dewan </a:t>
            </a:r>
            <a:r>
              <a:rPr lang="en-ID" sz="1350" dirty="0" err="1">
                <a:latin typeface="Chewy" panose="020B0604020202020204" charset="0"/>
              </a:rPr>
              <a:t>Pengawas</a:t>
            </a:r>
            <a:r>
              <a:rPr lang="en-ID" sz="1350" dirty="0">
                <a:latin typeface="Chewy" panose="020B0604020202020204" charset="0"/>
              </a:rPr>
              <a:t> BLU.)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2EEF65-3C59-472C-8501-FA79144BF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758" y="4417496"/>
            <a:ext cx="645904" cy="64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6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DA6E1A-E53E-4C6D-A038-AD0E4284ACBB}"/>
              </a:ext>
            </a:extLst>
          </p:cNvPr>
          <p:cNvSpPr txBox="1">
            <a:spLocks/>
          </p:cNvSpPr>
          <p:nvPr/>
        </p:nvSpPr>
        <p:spPr>
          <a:xfrm>
            <a:off x="628650" y="1019907"/>
            <a:ext cx="7886700" cy="398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273844" indent="-273844" algn="l">
              <a:buFont typeface="+mj-lt"/>
              <a:buAutoNum type="arabicPeriod"/>
            </a:pPr>
            <a:r>
              <a:rPr lang="en-ID" sz="1400" dirty="0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  <a:cs typeface="Chewy" panose="020B0604020202020204" charset="0"/>
              </a:rPr>
              <a:t>Gambaran </a:t>
            </a:r>
            <a:r>
              <a:rPr lang="en-ID" sz="1400" dirty="0" err="1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  <a:cs typeface="Chewy" panose="020B0604020202020204" charset="0"/>
              </a:rPr>
              <a:t>Kondisi</a:t>
            </a:r>
            <a:r>
              <a:rPr lang="en-ID" sz="1400" dirty="0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  <a:cs typeface="Chewy" panose="020B0604020202020204" charset="0"/>
              </a:rPr>
              <a:t> BLU TA 2022</a:t>
            </a:r>
          </a:p>
          <a:p>
            <a:pPr marL="538163" indent="-248841" algn="l">
              <a:buFont typeface="+mj-lt"/>
              <a:buAutoNum type="alphaLcPeriod"/>
            </a:pP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Faktor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yang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mempengaruhi</a:t>
            </a:r>
            <a:endParaRPr lang="en-ID" sz="1400" dirty="0">
              <a:latin typeface="Chewy" panose="020B0604020202020204" charset="0"/>
              <a:cs typeface="Chewy" panose="020B0604020202020204" charset="0"/>
            </a:endParaRPr>
          </a:p>
          <a:p>
            <a:pPr marL="475060" indent="0" algn="l"/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(Antara lain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dapat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menggunakan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asumsi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makro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dan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asumsi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mikro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yang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relevan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)</a:t>
            </a:r>
          </a:p>
          <a:p>
            <a:pPr marL="538163" indent="-264319" algn="l">
              <a:buFont typeface="+mj-lt"/>
              <a:buAutoNum type="alphaLcPeriod" startAt="2"/>
            </a:pP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Kondisi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internal BLU.</a:t>
            </a:r>
          </a:p>
          <a:p>
            <a:pPr marL="689372" indent="-214313" algn="l">
              <a:buFont typeface="Wingdings" panose="05000000000000000000" pitchFamily="2" charset="2"/>
              <a:buChar char="§"/>
            </a:pP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kondisi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keuangan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terkini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{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dirinci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per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jenis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pendapatan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(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layanan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utama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dan non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layanan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utama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),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belanja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,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serta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pengelolaan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dana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khusus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(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jika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ada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) 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  <a:sym typeface="Wingdings" panose="05000000000000000000" pitchFamily="2" charset="2"/>
              </a:rPr>
              <a:t> per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  <a:sym typeface="Wingdings" panose="05000000000000000000" pitchFamily="2" charset="2"/>
              </a:rPr>
              <a:t>sumber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  <a:sym typeface="Wingdings" panose="05000000000000000000" pitchFamily="2" charset="2"/>
              </a:rPr>
              <a:t> dana (RM dan PNBP)}</a:t>
            </a:r>
            <a:endParaRPr lang="en-ID" sz="1400" dirty="0">
              <a:latin typeface="Chewy" panose="020B0604020202020204" charset="0"/>
              <a:cs typeface="Chewy" panose="020B0604020202020204" charset="0"/>
            </a:endParaRPr>
          </a:p>
          <a:p>
            <a:pPr marL="689372" indent="-214313" algn="l">
              <a:buFont typeface="Wingdings" panose="05000000000000000000" pitchFamily="2" charset="2"/>
              <a:buChar char="§"/>
            </a:pP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kondisi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layanan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(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dirinci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per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jenis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output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layanan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berupa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target dan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realisasi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terkini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)</a:t>
            </a:r>
          </a:p>
          <a:p>
            <a:pPr marL="689372" indent="-214313" algn="l">
              <a:buFont typeface="Wingdings" panose="05000000000000000000" pitchFamily="2" charset="2"/>
              <a:buChar char="§"/>
            </a:pP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indikator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kinerja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utama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(target dan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capaian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terkini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)</a:t>
            </a:r>
          </a:p>
          <a:p>
            <a:pPr marL="689372" indent="-214313" algn="l">
              <a:buFont typeface="Wingdings" panose="05000000000000000000" pitchFamily="2" charset="2"/>
              <a:buChar char="§"/>
            </a:pP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Sumber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Daya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Manusia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(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dirinci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berdasarkan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status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kepegawaian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,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golongan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,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dll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.)</a:t>
            </a:r>
          </a:p>
          <a:p>
            <a:pPr marL="538163" indent="-264319" algn="l">
              <a:buFont typeface="+mj-lt"/>
              <a:buAutoNum type="alphaLcPeriod" startAt="3"/>
            </a:pP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Kondisi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eksternal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BLU.</a:t>
            </a:r>
          </a:p>
          <a:p>
            <a:pPr marL="475060" indent="0" algn="l"/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(BLU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melakukan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analisis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atas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kondisi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internal dan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eksternal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,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kekuatan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,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kelemahan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,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peluang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, dan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tantangan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,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misalnya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: </a:t>
            </a:r>
            <a:r>
              <a:rPr lang="en-US" sz="1400" dirty="0" err="1">
                <a:latin typeface="Chewy" panose="020B0604020202020204" charset="0"/>
                <a:cs typeface="Chewy" panose="020B0604020202020204" charset="0"/>
              </a:rPr>
              <a:t>k</a:t>
            </a:r>
            <a:r>
              <a:rPr lang="en-US" sz="1400" dirty="0" err="1">
                <a:latin typeface="Chewy" panose="020B0604020202020204" charset="0"/>
                <a:ea typeface="Calibri" panose="020F0502020204030204" pitchFamily="34" charset="0"/>
                <a:cs typeface="Chewy" panose="020B0604020202020204" charset="0"/>
              </a:rPr>
              <a:t>ompetitor</a:t>
            </a:r>
            <a:r>
              <a:rPr lang="en-US" sz="1400" dirty="0">
                <a:latin typeface="Chewy" panose="020B0604020202020204" charset="0"/>
                <a:ea typeface="Calibri" panose="020F0502020204030204" pitchFamily="34" charset="0"/>
                <a:cs typeface="Chewy" panose="020B0604020202020204" charset="0"/>
              </a:rPr>
              <a:t> </a:t>
            </a:r>
            <a:r>
              <a:rPr lang="en-US" sz="1400" dirty="0" err="1">
                <a:latin typeface="Chewy" panose="020B0604020202020204" charset="0"/>
                <a:ea typeface="Calibri" panose="020F0502020204030204" pitchFamily="34" charset="0"/>
                <a:cs typeface="Chewy" panose="020B0604020202020204" charset="0"/>
              </a:rPr>
              <a:t>bidang</a:t>
            </a:r>
            <a:r>
              <a:rPr lang="en-US" sz="1400" dirty="0">
                <a:latin typeface="Chewy" panose="020B0604020202020204" charset="0"/>
                <a:ea typeface="Calibri" panose="020F0502020204030204" pitchFamily="34" charset="0"/>
                <a:cs typeface="Chewy" panose="020B0604020202020204" charset="0"/>
              </a:rPr>
              <a:t> </a:t>
            </a:r>
            <a:r>
              <a:rPr lang="en-US" sz="1400" dirty="0" err="1">
                <a:latin typeface="Chewy" panose="020B0604020202020204" charset="0"/>
                <a:ea typeface="Calibri" panose="020F0502020204030204" pitchFamily="34" charset="0"/>
                <a:cs typeface="Chewy" panose="020B0604020202020204" charset="0"/>
              </a:rPr>
              <a:t>akademik</a:t>
            </a:r>
            <a:r>
              <a:rPr lang="en-US" sz="1400" dirty="0">
                <a:latin typeface="Chewy" panose="020B0604020202020204" charset="0"/>
                <a:ea typeface="Calibri" panose="020F0502020204030204" pitchFamily="34" charset="0"/>
                <a:cs typeface="Chewy" panose="020B0604020202020204" charset="0"/>
              </a:rPr>
              <a:t>, </a:t>
            </a:r>
            <a:r>
              <a:rPr lang="en-US" sz="1400" dirty="0" err="1">
                <a:latin typeface="Chewy" panose="020B0604020202020204" charset="0"/>
                <a:ea typeface="Calibri" panose="020F0502020204030204" pitchFamily="34" charset="0"/>
                <a:cs typeface="Chewy" panose="020B0604020202020204" charset="0"/>
              </a:rPr>
              <a:t>kondisi</a:t>
            </a:r>
            <a:r>
              <a:rPr lang="en-US" sz="1400" dirty="0">
                <a:latin typeface="Chewy" panose="020B0604020202020204" charset="0"/>
                <a:ea typeface="Calibri" panose="020F0502020204030204" pitchFamily="34" charset="0"/>
                <a:cs typeface="Chewy" panose="020B0604020202020204" charset="0"/>
              </a:rPr>
              <a:t> pasar, investor, </a:t>
            </a:r>
            <a:r>
              <a:rPr lang="en-US" sz="1400" dirty="0" err="1">
                <a:latin typeface="Chewy" panose="020B0604020202020204" charset="0"/>
                <a:ea typeface="Calibri" panose="020F0502020204030204" pitchFamily="34" charset="0"/>
                <a:cs typeface="Chewy" panose="020B0604020202020204" charset="0"/>
              </a:rPr>
              <a:t>kondisi</a:t>
            </a:r>
            <a:r>
              <a:rPr lang="en-US" sz="1400" dirty="0">
                <a:latin typeface="Chewy" panose="020B0604020202020204" charset="0"/>
                <a:ea typeface="Calibri" panose="020F0502020204030204" pitchFamily="34" charset="0"/>
                <a:cs typeface="Chewy" panose="020B0604020202020204" charset="0"/>
              </a:rPr>
              <a:t> </a:t>
            </a:r>
            <a:r>
              <a:rPr lang="en-US" sz="1400" dirty="0" err="1">
                <a:latin typeface="Chewy" panose="020B0604020202020204" charset="0"/>
                <a:ea typeface="Calibri" panose="020F0502020204030204" pitchFamily="34" charset="0"/>
                <a:cs typeface="Chewy" panose="020B0604020202020204" charset="0"/>
              </a:rPr>
              <a:t>perbankan</a:t>
            </a:r>
            <a:r>
              <a:rPr lang="en-US" sz="1400" dirty="0">
                <a:latin typeface="Chewy" panose="020B0604020202020204" charset="0"/>
                <a:ea typeface="Calibri" panose="020F0502020204030204" pitchFamily="34" charset="0"/>
                <a:cs typeface="Chewy" panose="020B0604020202020204" charset="0"/>
              </a:rPr>
              <a:t> dan </a:t>
            </a:r>
            <a:r>
              <a:rPr lang="en-US" sz="1400" dirty="0" err="1">
                <a:latin typeface="Chewy" panose="020B0604020202020204" charset="0"/>
                <a:ea typeface="Calibri" panose="020F0502020204030204" pitchFamily="34" charset="0"/>
                <a:cs typeface="Chewy" panose="020B0604020202020204" charset="0"/>
              </a:rPr>
              <a:t>kompetitor</a:t>
            </a:r>
            <a:r>
              <a:rPr lang="en-US" sz="1400" dirty="0">
                <a:latin typeface="Chewy" panose="020B0604020202020204" charset="0"/>
                <a:ea typeface="Calibri" panose="020F0502020204030204" pitchFamily="34" charset="0"/>
                <a:cs typeface="Chewy" panose="020B0604020202020204" charset="0"/>
              </a:rPr>
              <a:t> pada </a:t>
            </a:r>
            <a:r>
              <a:rPr lang="en-US" sz="1400" dirty="0" err="1">
                <a:latin typeface="Chewy" panose="020B0604020202020204" charset="0"/>
                <a:ea typeface="Calibri" panose="020F0502020204030204" pitchFamily="34" charset="0"/>
                <a:cs typeface="Chewy" panose="020B0604020202020204" charset="0"/>
              </a:rPr>
              <a:t>pusat</a:t>
            </a:r>
            <a:r>
              <a:rPr lang="en-US" sz="1400" dirty="0">
                <a:latin typeface="Chewy" panose="020B0604020202020204" charset="0"/>
                <a:ea typeface="Calibri" panose="020F0502020204030204" pitchFamily="34" charset="0"/>
                <a:cs typeface="Chewy" panose="020B0604020202020204" charset="0"/>
              </a:rPr>
              <a:t> </a:t>
            </a:r>
            <a:r>
              <a:rPr lang="en-US" sz="1400" dirty="0" err="1">
                <a:latin typeface="Chewy" panose="020B0604020202020204" charset="0"/>
                <a:ea typeface="Calibri" panose="020F0502020204030204" pitchFamily="34" charset="0"/>
                <a:cs typeface="Chewy" panose="020B0604020202020204" charset="0"/>
              </a:rPr>
              <a:t>bisnis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)</a:t>
            </a:r>
          </a:p>
          <a:p>
            <a:pPr marL="475060" indent="0" algn="l"/>
            <a:endParaRPr lang="en-ID" sz="1400" dirty="0">
              <a:latin typeface="Chewy" panose="020B0604020202020204" charset="0"/>
              <a:cs typeface="Chewy" panose="020B0604020202020204" charset="0"/>
            </a:endParaRPr>
          </a:p>
          <a:p>
            <a:pPr marL="273844" indent="-273844" algn="l">
              <a:buFont typeface="+mj-lt"/>
              <a:buAutoNum type="arabicPeriod" startAt="2"/>
            </a:pPr>
            <a:r>
              <a:rPr lang="en-ID" sz="1400" dirty="0" err="1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  <a:cs typeface="Chewy" panose="020B0604020202020204" charset="0"/>
              </a:rPr>
              <a:t>Rencana</a:t>
            </a:r>
            <a:r>
              <a:rPr lang="en-ID" sz="1400" dirty="0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  <a:cs typeface="Chewy" panose="020B0604020202020204" charset="0"/>
              </a:rPr>
              <a:t> Kinerja </a:t>
            </a:r>
            <a:r>
              <a:rPr lang="en-ID" sz="1400" dirty="0" err="1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  <a:cs typeface="Chewy" panose="020B0604020202020204" charset="0"/>
              </a:rPr>
              <a:t>Layanan</a:t>
            </a:r>
            <a:r>
              <a:rPr lang="en-ID" sz="1400" dirty="0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  <a:cs typeface="Chewy" panose="020B0604020202020204" charset="0"/>
              </a:rPr>
              <a:t> BLU</a:t>
            </a:r>
          </a:p>
          <a:p>
            <a:pPr marL="200025" indent="0" algn="l"/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Memuat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informasi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kinerja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layanan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{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dirinci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per output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layanan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pada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prognosa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sampai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akhir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TA 2022, TA 2023 (target),  TA 2024 (target), TA 2025 (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proyeksi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), dan TA 2026 (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proyeksi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)}.</a:t>
            </a:r>
          </a:p>
          <a:p>
            <a:pPr marL="200025" indent="0" algn="l"/>
            <a:endParaRPr lang="en-ID" sz="1400" dirty="0">
              <a:latin typeface="Chewy" panose="020B0604020202020204" charset="0"/>
              <a:cs typeface="Chewy" panose="020B0604020202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B1842B-3F57-4C6F-86D0-F234D8B77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758" y="4417496"/>
            <a:ext cx="645904" cy="64590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FFD75E7-C76D-4D13-A6D6-054585E6C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131" y="445025"/>
            <a:ext cx="5538115" cy="572700"/>
          </a:xfrm>
        </p:spPr>
        <p:txBody>
          <a:bodyPr/>
          <a:lstStyle/>
          <a:p>
            <a:pPr algn="l"/>
            <a:r>
              <a:rPr lang="en-ID" dirty="0">
                <a:latin typeface="Chewy" panose="020B0604020202020204" charset="0"/>
                <a:cs typeface="Chewy" panose="020B0604020202020204" charset="0"/>
              </a:rPr>
              <a:t>BAB II : RENCANA KINERJA BLU</a:t>
            </a:r>
          </a:p>
        </p:txBody>
      </p:sp>
    </p:spTree>
    <p:extLst>
      <p:ext uri="{BB962C8B-B14F-4D97-AF65-F5344CB8AC3E}">
        <p14:creationId xmlns:p14="http://schemas.microsoft.com/office/powerpoint/2010/main" val="3421861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B1842B-3F57-4C6F-86D0-F234D8B77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758" y="4417496"/>
            <a:ext cx="645904" cy="64590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EA0D395-2F0D-4B0E-BC52-E9275F289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131" y="445025"/>
            <a:ext cx="5538115" cy="572700"/>
          </a:xfrm>
        </p:spPr>
        <p:txBody>
          <a:bodyPr/>
          <a:lstStyle/>
          <a:p>
            <a:pPr algn="l"/>
            <a:r>
              <a:rPr lang="en-ID" dirty="0">
                <a:latin typeface="Chewy" panose="020B0604020202020204" charset="0"/>
                <a:cs typeface="Chewy" panose="020B0604020202020204" charset="0"/>
              </a:rPr>
              <a:t>BAB II : RENCANA KINERJA BLU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43F4D7-B092-4E37-87DC-961571C85462}"/>
              </a:ext>
            </a:extLst>
          </p:cNvPr>
          <p:cNvSpPr txBox="1">
            <a:spLocks/>
          </p:cNvSpPr>
          <p:nvPr/>
        </p:nvSpPr>
        <p:spPr>
          <a:xfrm>
            <a:off x="628650" y="1065628"/>
            <a:ext cx="7886700" cy="356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273844" indent="-273844" algn="l">
              <a:buFont typeface="+mj-lt"/>
              <a:buAutoNum type="arabicPeriod" startAt="3"/>
            </a:pPr>
            <a:r>
              <a:rPr lang="en-ID" sz="1400" dirty="0" err="1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  <a:cs typeface="Chewy" panose="020B0604020202020204" charset="0"/>
              </a:rPr>
              <a:t>Rencana</a:t>
            </a:r>
            <a:r>
              <a:rPr lang="en-ID" sz="1400" dirty="0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  <a:cs typeface="Chewy" panose="020B0604020202020204" charset="0"/>
              </a:rPr>
              <a:t> Kinerja </a:t>
            </a:r>
            <a:r>
              <a:rPr lang="en-ID" sz="1400" dirty="0" err="1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  <a:cs typeface="Chewy" panose="020B0604020202020204" charset="0"/>
              </a:rPr>
              <a:t>Keuangan</a:t>
            </a:r>
            <a:endParaRPr lang="en-ID" sz="1400" dirty="0">
              <a:solidFill>
                <a:schemeClr val="bg1">
                  <a:lumMod val="10000"/>
                </a:schemeClr>
              </a:solidFill>
              <a:latin typeface="Chewy" panose="020B0604020202020204" charset="0"/>
              <a:cs typeface="Chewy" panose="020B0604020202020204" charset="0"/>
            </a:endParaRPr>
          </a:p>
          <a:p>
            <a:pPr marL="273844" indent="0" algn="l"/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Tabel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yang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harus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disajikan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adalah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:</a:t>
            </a:r>
          </a:p>
          <a:p>
            <a:pPr marL="475060" algn="l">
              <a:buFont typeface="Wingdings" panose="05000000000000000000" pitchFamily="2" charset="2"/>
              <a:buChar char="§"/>
            </a:pP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Rincian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pendapatan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per unit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kerja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{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dirinci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per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jenis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pendapatan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(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layanan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utama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dan non-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layanan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utama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) dan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sumber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dana (RM &amp;PNBP) pada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prognosa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sampai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akhir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TA 2022, target 2023 dan 2024}.</a:t>
            </a:r>
          </a:p>
          <a:p>
            <a:pPr marL="475060" algn="l">
              <a:buFont typeface="Wingdings" panose="05000000000000000000" pitchFamily="2" charset="2"/>
              <a:buChar char="§"/>
            </a:pP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Rincian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belanja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per unit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kerja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{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dirinci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per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jenis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belanja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dan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sumber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dana (RM &amp;PNBP) pada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prognosa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sampai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akhir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TA 2022, target 2023 dan 2024}.</a:t>
            </a:r>
          </a:p>
          <a:p>
            <a:pPr marL="475060" algn="l">
              <a:buFont typeface="Wingdings" panose="05000000000000000000" pitchFamily="2" charset="2"/>
              <a:buChar char="§"/>
            </a:pP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Rincian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pengelolaan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dana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khusus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(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jika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ada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) {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dirinci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berdasarkan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sumber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dana dan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peruntukan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belanja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pada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prognosa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sampai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akhir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TA 2022, target 2023 dan 2024}.</a:t>
            </a:r>
          </a:p>
          <a:p>
            <a:pPr marL="475060" algn="l">
              <a:buFont typeface="Wingdings" panose="05000000000000000000" pitchFamily="2" charset="2"/>
              <a:buChar char="§"/>
            </a:pP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Estimasi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saldo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akhir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TA 2023 dan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saldo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awal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TA 2024.</a:t>
            </a:r>
          </a:p>
          <a:p>
            <a:pPr marL="475060" indent="0" algn="l"/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(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termasuk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rencana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penggunaannya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)</a:t>
            </a:r>
          </a:p>
          <a:p>
            <a:pPr marL="475060" algn="l">
              <a:buFont typeface="Wingdings" panose="05000000000000000000" pitchFamily="2" charset="2"/>
              <a:buChar char="§"/>
            </a:pP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Prakiraan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maju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(2025 dan 2026)</a:t>
            </a:r>
          </a:p>
          <a:p>
            <a:pPr marL="738188" indent="-257175" algn="l">
              <a:buFont typeface="+mj-lt"/>
              <a:buAutoNum type="arabicParenR"/>
            </a:pP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Prakiraan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maju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pendapatan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BLU.</a:t>
            </a:r>
          </a:p>
          <a:p>
            <a:pPr marL="738188" indent="-257175" algn="l">
              <a:buFont typeface="+mj-lt"/>
              <a:buAutoNum type="arabicParenR"/>
            </a:pP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Prakiraan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maju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belanja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BLU.</a:t>
            </a:r>
          </a:p>
          <a:p>
            <a:pPr marL="475060" algn="l">
              <a:buFont typeface="Wingdings" panose="05000000000000000000" pitchFamily="2" charset="2"/>
              <a:buChar char="§"/>
            </a:pP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Ambang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batas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belanja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BLU.</a:t>
            </a:r>
          </a:p>
          <a:p>
            <a:pPr marL="0" indent="0" algn="l"/>
            <a:endParaRPr lang="en-ID" sz="1400" dirty="0">
              <a:latin typeface="Chewy" panose="020B0604020202020204" charset="0"/>
              <a:cs typeface="Chewy" panose="020B0604020202020204" charset="0"/>
            </a:endParaRPr>
          </a:p>
          <a:p>
            <a:pPr marL="0" indent="0" algn="l"/>
            <a:endParaRPr lang="en-ID" sz="1400" dirty="0">
              <a:latin typeface="Chewy" panose="020B0604020202020204" charset="0"/>
              <a:cs typeface="Chew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776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B1842B-3F57-4C6F-86D0-F234D8B77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758" y="4417496"/>
            <a:ext cx="645904" cy="64590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F471BF-B333-4188-A510-DFCE8AB3043A}"/>
              </a:ext>
            </a:extLst>
          </p:cNvPr>
          <p:cNvSpPr txBox="1">
            <a:spLocks/>
          </p:cNvSpPr>
          <p:nvPr/>
        </p:nvSpPr>
        <p:spPr>
          <a:xfrm>
            <a:off x="628650" y="1065629"/>
            <a:ext cx="7886700" cy="235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257175" indent="-257175" algn="l">
              <a:buFont typeface="+mj-lt"/>
              <a:buAutoNum type="arabicPeriod" startAt="4"/>
            </a:pPr>
            <a:r>
              <a:rPr lang="en-ID" sz="1400" dirty="0" err="1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  <a:cs typeface="Chewy" panose="020B0604020202020204" charset="0"/>
              </a:rPr>
              <a:t>Informasi</a:t>
            </a:r>
            <a:r>
              <a:rPr lang="en-ID" sz="1400" dirty="0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  <a:cs typeface="Chewy" panose="020B0604020202020204" charset="0"/>
              </a:rPr>
              <a:t>lainnya</a:t>
            </a:r>
            <a:r>
              <a:rPr lang="en-ID" sz="1400" dirty="0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  <a:cs typeface="Chewy" panose="020B0604020202020204" charset="0"/>
              </a:rPr>
              <a:t> yang </a:t>
            </a:r>
            <a:r>
              <a:rPr lang="en-ID" sz="1400" dirty="0" err="1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  <a:cs typeface="Chewy" panose="020B0604020202020204" charset="0"/>
              </a:rPr>
              <a:t>perlu</a:t>
            </a:r>
            <a:r>
              <a:rPr lang="en-ID" sz="1400" dirty="0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  <a:cs typeface="Chewy" panose="020B0604020202020204" charset="0"/>
              </a:rPr>
              <a:t>disampaikan</a:t>
            </a:r>
            <a:r>
              <a:rPr lang="en-ID" sz="1400" dirty="0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  <a:cs typeface="Chewy" panose="020B0604020202020204" charset="0"/>
              </a:rPr>
              <a:t> dan/</a:t>
            </a:r>
            <a:r>
              <a:rPr lang="en-ID" sz="1400" dirty="0" err="1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  <a:cs typeface="Chewy" panose="020B0604020202020204" charset="0"/>
              </a:rPr>
              <a:t>atau</a:t>
            </a:r>
            <a:r>
              <a:rPr lang="en-ID" sz="1400" dirty="0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  <a:cs typeface="Chewy" panose="020B0604020202020204" charset="0"/>
              </a:rPr>
              <a:t>mendapatan</a:t>
            </a:r>
            <a:r>
              <a:rPr lang="en-ID" sz="1400" dirty="0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  <a:cs typeface="Chewy" panose="020B0604020202020204" charset="0"/>
              </a:rPr>
              <a:t>perhatian,antara</a:t>
            </a:r>
            <a:r>
              <a:rPr lang="en-ID" sz="1400" dirty="0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  <a:cs typeface="Chewy" panose="020B0604020202020204" charset="0"/>
              </a:rPr>
              <a:t> lain:</a:t>
            </a:r>
          </a:p>
          <a:p>
            <a:pPr marL="538163" indent="-257175" algn="l">
              <a:buFont typeface="+mj-lt"/>
              <a:buAutoNum type="alphaLcPeriod"/>
            </a:pP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Rencana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inovasi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.</a:t>
            </a:r>
          </a:p>
          <a:p>
            <a:pPr marL="538163" indent="-257175" algn="l">
              <a:buFont typeface="+mj-lt"/>
              <a:buAutoNum type="alphaLcPeriod"/>
            </a:pP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Rencana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program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efisiensi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.</a:t>
            </a:r>
          </a:p>
          <a:p>
            <a:pPr marL="538163" indent="-257175" algn="l">
              <a:buFont typeface="+mj-lt"/>
              <a:buAutoNum type="alphaLcPeriod"/>
            </a:pP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Rencana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saving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pendanaan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untuk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kegiatan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aktivitas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yang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direncanakan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tahun-tahun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berikutnya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.</a:t>
            </a:r>
          </a:p>
          <a:p>
            <a:pPr marL="538163" indent="-257175" algn="l">
              <a:buFont typeface="+mj-lt"/>
              <a:buAutoNum type="alphaLcPeriod"/>
            </a:pP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Rencana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KSO/KSM </a:t>
            </a:r>
          </a:p>
          <a:p>
            <a:pPr marL="538163" indent="-257175" algn="l">
              <a:buFont typeface="+mj-lt"/>
              <a:buAutoNum type="alphaLcPeriod"/>
            </a:pP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Rencana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investasi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dalam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rangka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optimalisasi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kas.</a:t>
            </a:r>
          </a:p>
          <a:p>
            <a:pPr marL="538163" indent="-257175" algn="l">
              <a:buFont typeface="+mj-lt"/>
              <a:buAutoNum type="alphaLcPeriod"/>
            </a:pP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Rencana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penetapan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/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perubahan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tarif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.</a:t>
            </a:r>
          </a:p>
          <a:p>
            <a:pPr marL="538163" indent="-257175" algn="l">
              <a:buFont typeface="+mj-lt"/>
              <a:buAutoNum type="alphaLcPeriod"/>
            </a:pP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Rencana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penetapan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/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perubahan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remunerasi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.</a:t>
            </a:r>
          </a:p>
          <a:p>
            <a:pPr marL="538163" indent="-257175" algn="l">
              <a:buFont typeface="+mj-lt"/>
              <a:buAutoNum type="alphaLcPeriod"/>
            </a:pP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Rencana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pengelolaan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SDM.</a:t>
            </a:r>
          </a:p>
          <a:p>
            <a:pPr marL="538163" indent="-257175" algn="l">
              <a:buFont typeface="+mj-lt"/>
              <a:buAutoNum type="alphaLcPeriod"/>
            </a:pP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Rencana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kerja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untuk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mencapai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target.</a:t>
            </a:r>
          </a:p>
          <a:p>
            <a:pPr marL="538163" indent="-257175" algn="l">
              <a:buFont typeface="+mj-lt"/>
              <a:buAutoNum type="alphaLcPeriod"/>
            </a:pP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Informasi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lainnya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untuk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strategi </a:t>
            </a:r>
            <a:r>
              <a:rPr lang="en-ID" sz="1400" dirty="0" err="1">
                <a:latin typeface="Chewy" panose="020B0604020202020204" charset="0"/>
                <a:cs typeface="Chewy" panose="020B0604020202020204" charset="0"/>
              </a:rPr>
              <a:t>pencapaian</a:t>
            </a:r>
            <a:r>
              <a:rPr lang="en-ID" sz="1400" dirty="0">
                <a:latin typeface="Chewy" panose="020B0604020202020204" charset="0"/>
                <a:cs typeface="Chewy" panose="020B0604020202020204" charset="0"/>
              </a:rPr>
              <a:t> target.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603C4A3-BB7E-447C-A806-C1C67CA72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131" y="445025"/>
            <a:ext cx="5538115" cy="572700"/>
          </a:xfrm>
        </p:spPr>
        <p:txBody>
          <a:bodyPr/>
          <a:lstStyle/>
          <a:p>
            <a:pPr algn="l"/>
            <a:r>
              <a:rPr lang="en-ID" dirty="0">
                <a:latin typeface="Chewy" panose="020B0604020202020204" charset="0"/>
                <a:cs typeface="Chewy" panose="020B0604020202020204" charset="0"/>
              </a:rPr>
              <a:t>BAB II : RENCANA KINERJA BLU</a:t>
            </a:r>
          </a:p>
        </p:txBody>
      </p:sp>
    </p:spTree>
    <p:extLst>
      <p:ext uri="{BB962C8B-B14F-4D97-AF65-F5344CB8AC3E}">
        <p14:creationId xmlns:p14="http://schemas.microsoft.com/office/powerpoint/2010/main" val="3420264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B1842B-3F57-4C6F-86D0-F234D8B77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758" y="4417496"/>
            <a:ext cx="645904" cy="64590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9F14328-038B-4996-AF92-7FDDC8B5B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54" y="445025"/>
            <a:ext cx="3263838" cy="572700"/>
          </a:xfrm>
        </p:spPr>
        <p:txBody>
          <a:bodyPr/>
          <a:lstStyle/>
          <a:p>
            <a:pPr algn="l"/>
            <a:r>
              <a:rPr lang="en-ID" dirty="0">
                <a:latin typeface="Chewy" panose="020B0604020202020204" charset="0"/>
                <a:cs typeface="Chewy" panose="020B0604020202020204" charset="0"/>
              </a:rPr>
              <a:t>BAB III : PENUTUP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4870231-04D6-40FF-B1DA-2D3578F13118}"/>
              </a:ext>
            </a:extLst>
          </p:cNvPr>
          <p:cNvSpPr txBox="1">
            <a:spLocks/>
          </p:cNvSpPr>
          <p:nvPr/>
        </p:nvSpPr>
        <p:spPr>
          <a:xfrm>
            <a:off x="628650" y="1097281"/>
            <a:ext cx="7886700" cy="3535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Didact Gothic"/>
              <a:buNone/>
              <a:defRPr sz="15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200025" indent="-200025" algn="l">
              <a:buClr>
                <a:schemeClr val="bg1">
                  <a:lumMod val="10000"/>
                </a:schemeClr>
              </a:buClr>
              <a:buFont typeface="+mj-lt"/>
              <a:buAutoNum type="arabicPeriod"/>
            </a:pPr>
            <a:r>
              <a:rPr lang="en-ID" dirty="0" err="1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  <a:cs typeface="Chewy" panose="020B0604020202020204" charset="0"/>
              </a:rPr>
              <a:t>Analisis</a:t>
            </a:r>
            <a:endParaRPr lang="en-ID" dirty="0">
              <a:solidFill>
                <a:schemeClr val="bg1">
                  <a:lumMod val="10000"/>
                </a:schemeClr>
              </a:solidFill>
              <a:latin typeface="Chewy" panose="020B0604020202020204" charset="0"/>
              <a:cs typeface="Chewy" panose="020B0604020202020204" charset="0"/>
            </a:endParaRPr>
          </a:p>
          <a:p>
            <a:pPr marL="200025" indent="0" algn="l"/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Menjelaskan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analisis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yang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mendukung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bahwa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muatan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perencanaan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dalam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RBA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ini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telah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mendorong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terlaksananya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aspek-aspek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paling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sedikit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:</a:t>
            </a:r>
          </a:p>
          <a:p>
            <a:pPr marL="401241" indent="-200025" algn="l">
              <a:buFont typeface="+mj-lt"/>
              <a:buAutoNum type="alphaLcPeriod"/>
            </a:pP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Produktivitas</a:t>
            </a:r>
            <a:endParaRPr lang="en-ID" dirty="0">
              <a:latin typeface="Chewy" panose="020B0604020202020204" charset="0"/>
              <a:cs typeface="Chewy" panose="020B0604020202020204" charset="0"/>
            </a:endParaRPr>
          </a:p>
          <a:p>
            <a:pPr marL="200025" indent="0" algn="l"/>
            <a:r>
              <a:rPr lang="en-ID" dirty="0">
                <a:latin typeface="Chewy" panose="020B0604020202020204" charset="0"/>
                <a:cs typeface="Chewy" panose="020B0604020202020204" charset="0"/>
              </a:rPr>
              <a:t>(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antara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lain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membandingkan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hasil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yang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dicapai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(output)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dengan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sumber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daya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yang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digunakan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(input),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peningkatan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kualitas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dan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kuantitas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layanan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, target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pendapatan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,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serta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rasio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SDM).</a:t>
            </a:r>
          </a:p>
          <a:p>
            <a:pPr marL="401241" indent="-201216" algn="l">
              <a:buFont typeface="+mj-lt"/>
              <a:buAutoNum type="alphaLcPeriod" startAt="2"/>
            </a:pP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Efisiensi</a:t>
            </a:r>
            <a:endParaRPr lang="en-ID" dirty="0">
              <a:latin typeface="Chewy" panose="020B0604020202020204" charset="0"/>
              <a:cs typeface="Chewy" panose="020B0604020202020204" charset="0"/>
            </a:endParaRPr>
          </a:p>
          <a:p>
            <a:pPr marL="200025" indent="0" algn="l"/>
            <a:r>
              <a:rPr lang="en-ID" dirty="0">
                <a:latin typeface="Chewy" panose="020B0604020202020204" charset="0"/>
                <a:cs typeface="Chewy" panose="020B0604020202020204" charset="0"/>
              </a:rPr>
              <a:t>(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antara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lain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kebijakan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untuk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mengoptimalkan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belanja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dibandingkan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dengan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output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layanan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,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proporsi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pendapatan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operasional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dan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belanja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operasional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,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serta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proporsi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per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jenis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belanja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).</a:t>
            </a:r>
          </a:p>
          <a:p>
            <a:pPr marL="401241" indent="-201216" algn="l">
              <a:buFont typeface="+mj-lt"/>
              <a:buAutoNum type="alphaLcPeriod" startAt="3"/>
            </a:pP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Inovasi</a:t>
            </a:r>
            <a:endParaRPr lang="en-ID" dirty="0">
              <a:latin typeface="Chewy" panose="020B0604020202020204" charset="0"/>
              <a:cs typeface="Chewy" panose="020B0604020202020204" charset="0"/>
            </a:endParaRPr>
          </a:p>
          <a:p>
            <a:pPr marL="200025" indent="0" algn="l"/>
            <a:r>
              <a:rPr lang="en-ID" dirty="0">
                <a:latin typeface="Chewy" panose="020B0604020202020204" charset="0"/>
                <a:cs typeface="Chewy" panose="020B0604020202020204" charset="0"/>
              </a:rPr>
              <a:t>(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antara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lain ide/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gagasan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untuk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peningkatan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layanan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utama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dan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penunjang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layanan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,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optimalisasi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aset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,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penggunaan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teknologi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informasi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,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serta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modemisasi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BLU).</a:t>
            </a:r>
          </a:p>
          <a:p>
            <a:pPr marL="385763" indent="-185738" algn="l">
              <a:buFont typeface="+mj-lt"/>
              <a:buAutoNum type="alphaLcPeriod" startAt="4"/>
            </a:pP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Keselarasan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/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kesesuaian</a:t>
            </a:r>
            <a:endParaRPr lang="en-ID" dirty="0">
              <a:latin typeface="Chewy" panose="020B0604020202020204" charset="0"/>
              <a:cs typeface="Chewy" panose="020B0604020202020204" charset="0"/>
            </a:endParaRPr>
          </a:p>
          <a:p>
            <a:pPr marL="200025" indent="0" algn="l"/>
            <a:r>
              <a:rPr lang="en-ID" dirty="0">
                <a:latin typeface="Chewy" panose="020B0604020202020204" charset="0"/>
                <a:cs typeface="Chewy" panose="020B0604020202020204" charset="0"/>
              </a:rPr>
              <a:t>(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antara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lain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dengan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RSB,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arah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indikator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kinerja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(KPI), dan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prioritas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pembangunan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,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serta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kebijakan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 </a:t>
            </a:r>
            <a:r>
              <a:rPr lang="en-ID" dirty="0" err="1">
                <a:latin typeface="Chewy" panose="020B0604020202020204" charset="0"/>
                <a:cs typeface="Chewy" panose="020B0604020202020204" charset="0"/>
              </a:rPr>
              <a:t>fiskal</a:t>
            </a:r>
            <a:r>
              <a:rPr lang="en-ID" dirty="0">
                <a:latin typeface="Chewy" panose="020B0604020202020204" charset="0"/>
                <a:cs typeface="Chewy" panose="020B0604020202020204" charset="0"/>
              </a:rPr>
              <a:t>).</a:t>
            </a:r>
          </a:p>
          <a:p>
            <a:pPr marL="200025" indent="-200025" algn="l">
              <a:buClr>
                <a:schemeClr val="bg1">
                  <a:lumMod val="10000"/>
                </a:schemeClr>
              </a:buClr>
              <a:buFont typeface="+mj-lt"/>
              <a:buAutoNum type="arabicPeriod" startAt="2"/>
            </a:pPr>
            <a:r>
              <a:rPr lang="en-ID" dirty="0" err="1">
                <a:solidFill>
                  <a:schemeClr val="bg1">
                    <a:lumMod val="10000"/>
                  </a:schemeClr>
                </a:solidFill>
                <a:latin typeface="Chewy" panose="020B0604020202020204" charset="0"/>
                <a:cs typeface="Chewy" panose="020B0604020202020204" charset="0"/>
              </a:rPr>
              <a:t>Simpulan</a:t>
            </a:r>
            <a:endParaRPr lang="en-ID" dirty="0">
              <a:solidFill>
                <a:schemeClr val="bg1">
                  <a:lumMod val="10000"/>
                </a:schemeClr>
              </a:solidFill>
              <a:latin typeface="Chewy" panose="020B0604020202020204" charset="0"/>
              <a:cs typeface="Chew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50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41"/>
          <p:cNvGrpSpPr/>
          <p:nvPr/>
        </p:nvGrpSpPr>
        <p:grpSpPr>
          <a:xfrm>
            <a:off x="4747224" y="1553441"/>
            <a:ext cx="3683551" cy="2386542"/>
            <a:chOff x="3463850" y="2716125"/>
            <a:chExt cx="2522875" cy="1634550"/>
          </a:xfrm>
        </p:grpSpPr>
        <p:sp>
          <p:nvSpPr>
            <p:cNvPr id="800" name="Google Shape;800;p41"/>
            <p:cNvSpPr/>
            <p:nvPr/>
          </p:nvSpPr>
          <p:spPr>
            <a:xfrm>
              <a:off x="3744250" y="2716125"/>
              <a:ext cx="1941550" cy="1189250"/>
            </a:xfrm>
            <a:custGeom>
              <a:avLst/>
              <a:gdLst/>
              <a:ahLst/>
              <a:cxnLst/>
              <a:rect l="l" t="t" r="r" b="b"/>
              <a:pathLst>
                <a:path w="77662" h="47570" extrusionOk="0">
                  <a:moveTo>
                    <a:pt x="3800" y="1"/>
                  </a:moveTo>
                  <a:cubicBezTo>
                    <a:pt x="1703" y="1"/>
                    <a:pt x="1" y="1703"/>
                    <a:pt x="1" y="3800"/>
                  </a:cubicBezTo>
                  <a:lnTo>
                    <a:pt x="1" y="43771"/>
                  </a:lnTo>
                  <a:cubicBezTo>
                    <a:pt x="1" y="45868"/>
                    <a:pt x="1703" y="47570"/>
                    <a:pt x="3800" y="47570"/>
                  </a:cubicBezTo>
                  <a:lnTo>
                    <a:pt x="73862" y="47570"/>
                  </a:lnTo>
                  <a:cubicBezTo>
                    <a:pt x="75960" y="47570"/>
                    <a:pt x="77662" y="45868"/>
                    <a:pt x="77631" y="43740"/>
                  </a:cubicBezTo>
                  <a:lnTo>
                    <a:pt x="77631" y="3800"/>
                  </a:lnTo>
                  <a:cubicBezTo>
                    <a:pt x="77631" y="1703"/>
                    <a:pt x="75899" y="1"/>
                    <a:pt x="73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3463850" y="3889400"/>
              <a:ext cx="2522875" cy="461275"/>
            </a:xfrm>
            <a:custGeom>
              <a:avLst/>
              <a:gdLst/>
              <a:ahLst/>
              <a:cxnLst/>
              <a:rect l="l" t="t" r="r" b="b"/>
              <a:pathLst>
                <a:path w="100915" h="18451" extrusionOk="0">
                  <a:moveTo>
                    <a:pt x="13162" y="1"/>
                  </a:moveTo>
                  <a:cubicBezTo>
                    <a:pt x="12250" y="1"/>
                    <a:pt x="943" y="14499"/>
                    <a:pt x="943" y="14499"/>
                  </a:cubicBezTo>
                  <a:cubicBezTo>
                    <a:pt x="1" y="15715"/>
                    <a:pt x="1247" y="18451"/>
                    <a:pt x="3375" y="18451"/>
                  </a:cubicBezTo>
                  <a:lnTo>
                    <a:pt x="97541" y="18451"/>
                  </a:lnTo>
                  <a:cubicBezTo>
                    <a:pt x="99668" y="18451"/>
                    <a:pt x="100914" y="15715"/>
                    <a:pt x="99972" y="14499"/>
                  </a:cubicBezTo>
                  <a:cubicBezTo>
                    <a:pt x="99972" y="14499"/>
                    <a:pt x="88878" y="1"/>
                    <a:pt x="877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>
              <a:off x="3479050" y="4263275"/>
              <a:ext cx="2487700" cy="75250"/>
            </a:xfrm>
            <a:custGeom>
              <a:avLst/>
              <a:gdLst/>
              <a:ahLst/>
              <a:cxnLst/>
              <a:rect l="l" t="t" r="r" b="b"/>
              <a:pathLst>
                <a:path w="99508" h="3010" extrusionOk="0">
                  <a:moveTo>
                    <a:pt x="1794" y="0"/>
                  </a:moveTo>
                  <a:cubicBezTo>
                    <a:pt x="1" y="0"/>
                    <a:pt x="913" y="3009"/>
                    <a:pt x="3010" y="3009"/>
                  </a:cubicBezTo>
                  <a:lnTo>
                    <a:pt x="96477" y="3009"/>
                  </a:lnTo>
                  <a:cubicBezTo>
                    <a:pt x="96487" y="3010"/>
                    <a:pt x="96498" y="3010"/>
                    <a:pt x="96508" y="3010"/>
                  </a:cubicBezTo>
                  <a:cubicBezTo>
                    <a:pt x="98613" y="3010"/>
                    <a:pt x="99507" y="0"/>
                    <a:pt x="977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1"/>
            <p:cNvSpPr/>
            <p:nvPr/>
          </p:nvSpPr>
          <p:spPr>
            <a:xfrm>
              <a:off x="3775425" y="3936525"/>
              <a:ext cx="131475" cy="55500"/>
            </a:xfrm>
            <a:custGeom>
              <a:avLst/>
              <a:gdLst/>
              <a:ahLst/>
              <a:cxnLst/>
              <a:rect l="l" t="t" r="r" b="b"/>
              <a:pathLst>
                <a:path w="5259" h="2220" extrusionOk="0">
                  <a:moveTo>
                    <a:pt x="1824" y="0"/>
                  </a:moveTo>
                  <a:cubicBezTo>
                    <a:pt x="1185" y="730"/>
                    <a:pt x="578" y="1459"/>
                    <a:pt x="0" y="2219"/>
                  </a:cubicBezTo>
                  <a:lnTo>
                    <a:pt x="3830" y="2219"/>
                  </a:lnTo>
                  <a:cubicBezTo>
                    <a:pt x="4347" y="1459"/>
                    <a:pt x="4803" y="730"/>
                    <a:pt x="5258" y="0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1"/>
            <p:cNvSpPr/>
            <p:nvPr/>
          </p:nvSpPr>
          <p:spPr>
            <a:xfrm>
              <a:off x="4185000" y="3936525"/>
              <a:ext cx="96525" cy="55500"/>
            </a:xfrm>
            <a:custGeom>
              <a:avLst/>
              <a:gdLst/>
              <a:ahLst/>
              <a:cxnLst/>
              <a:rect l="l" t="t" r="r" b="b"/>
              <a:pathLst>
                <a:path w="3861" h="2220" extrusionOk="0">
                  <a:moveTo>
                    <a:pt x="791" y="0"/>
                  </a:moveTo>
                  <a:cubicBezTo>
                    <a:pt x="487" y="730"/>
                    <a:pt x="213" y="1459"/>
                    <a:pt x="0" y="2219"/>
                  </a:cubicBezTo>
                  <a:lnTo>
                    <a:pt x="3405" y="2219"/>
                  </a:lnTo>
                  <a:cubicBezTo>
                    <a:pt x="3526" y="1459"/>
                    <a:pt x="3678" y="730"/>
                    <a:pt x="3861" y="0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1"/>
            <p:cNvSpPr/>
            <p:nvPr/>
          </p:nvSpPr>
          <p:spPr>
            <a:xfrm>
              <a:off x="4308100" y="3936525"/>
              <a:ext cx="101100" cy="55500"/>
            </a:xfrm>
            <a:custGeom>
              <a:avLst/>
              <a:gdLst/>
              <a:ahLst/>
              <a:cxnLst/>
              <a:rect l="l" t="t" r="r" b="b"/>
              <a:pathLst>
                <a:path w="4044" h="2220" extrusionOk="0">
                  <a:moveTo>
                    <a:pt x="517" y="0"/>
                  </a:moveTo>
                  <a:cubicBezTo>
                    <a:pt x="304" y="730"/>
                    <a:pt x="152" y="1459"/>
                    <a:pt x="0" y="2219"/>
                  </a:cubicBezTo>
                  <a:lnTo>
                    <a:pt x="4013" y="2219"/>
                  </a:lnTo>
                  <a:cubicBezTo>
                    <a:pt x="4013" y="1459"/>
                    <a:pt x="4043" y="730"/>
                    <a:pt x="4013" y="0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4586975" y="3936525"/>
              <a:ext cx="122375" cy="55500"/>
            </a:xfrm>
            <a:custGeom>
              <a:avLst/>
              <a:gdLst/>
              <a:ahLst/>
              <a:cxnLst/>
              <a:rect l="l" t="t" r="r" b="b"/>
              <a:pathLst>
                <a:path w="4895" h="2220" extrusionOk="0">
                  <a:moveTo>
                    <a:pt x="1" y="0"/>
                  </a:moveTo>
                  <a:lnTo>
                    <a:pt x="1" y="2219"/>
                  </a:lnTo>
                  <a:lnTo>
                    <a:pt x="4894" y="2219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1"/>
            <p:cNvSpPr/>
            <p:nvPr/>
          </p:nvSpPr>
          <p:spPr>
            <a:xfrm>
              <a:off x="4446400" y="3936525"/>
              <a:ext cx="103375" cy="55500"/>
            </a:xfrm>
            <a:custGeom>
              <a:avLst/>
              <a:gdLst/>
              <a:ahLst/>
              <a:cxnLst/>
              <a:rect l="l" t="t" r="r" b="b"/>
              <a:pathLst>
                <a:path w="4135" h="2220" extrusionOk="0">
                  <a:moveTo>
                    <a:pt x="0" y="0"/>
                  </a:moveTo>
                  <a:lnTo>
                    <a:pt x="0" y="2219"/>
                  </a:lnTo>
                  <a:lnTo>
                    <a:pt x="4134" y="2219"/>
                  </a:lnTo>
                  <a:cubicBezTo>
                    <a:pt x="4134" y="1459"/>
                    <a:pt x="4104" y="730"/>
                    <a:pt x="4104" y="0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1"/>
            <p:cNvSpPr/>
            <p:nvPr/>
          </p:nvSpPr>
          <p:spPr>
            <a:xfrm>
              <a:off x="4056575" y="3936525"/>
              <a:ext cx="108675" cy="55500"/>
            </a:xfrm>
            <a:custGeom>
              <a:avLst/>
              <a:gdLst/>
              <a:ahLst/>
              <a:cxnLst/>
              <a:rect l="l" t="t" r="r" b="b"/>
              <a:pathLst>
                <a:path w="4347" h="2220" extrusionOk="0">
                  <a:moveTo>
                    <a:pt x="1095" y="0"/>
                  </a:moveTo>
                  <a:cubicBezTo>
                    <a:pt x="730" y="730"/>
                    <a:pt x="396" y="1459"/>
                    <a:pt x="0" y="2219"/>
                  </a:cubicBezTo>
                  <a:lnTo>
                    <a:pt x="3587" y="2219"/>
                  </a:lnTo>
                  <a:cubicBezTo>
                    <a:pt x="3800" y="1459"/>
                    <a:pt x="4043" y="730"/>
                    <a:pt x="4347" y="0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1"/>
            <p:cNvSpPr/>
            <p:nvPr/>
          </p:nvSpPr>
          <p:spPr>
            <a:xfrm>
              <a:off x="3916750" y="3936525"/>
              <a:ext cx="124650" cy="55500"/>
            </a:xfrm>
            <a:custGeom>
              <a:avLst/>
              <a:gdLst/>
              <a:ahLst/>
              <a:cxnLst/>
              <a:rect l="l" t="t" r="r" b="b"/>
              <a:pathLst>
                <a:path w="4986" h="2220" extrusionOk="0">
                  <a:moveTo>
                    <a:pt x="1368" y="0"/>
                  </a:moveTo>
                  <a:cubicBezTo>
                    <a:pt x="912" y="760"/>
                    <a:pt x="457" y="1490"/>
                    <a:pt x="1" y="2219"/>
                  </a:cubicBezTo>
                  <a:lnTo>
                    <a:pt x="3861" y="2219"/>
                  </a:lnTo>
                  <a:cubicBezTo>
                    <a:pt x="4226" y="1459"/>
                    <a:pt x="4621" y="730"/>
                    <a:pt x="4985" y="0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1"/>
            <p:cNvSpPr/>
            <p:nvPr/>
          </p:nvSpPr>
          <p:spPr>
            <a:xfrm>
              <a:off x="3698675" y="4033775"/>
              <a:ext cx="143625" cy="54750"/>
            </a:xfrm>
            <a:custGeom>
              <a:avLst/>
              <a:gdLst/>
              <a:ahLst/>
              <a:cxnLst/>
              <a:rect l="l" t="t" r="r" b="b"/>
              <a:pathLst>
                <a:path w="5745" h="2190" extrusionOk="0">
                  <a:moveTo>
                    <a:pt x="1733" y="1"/>
                  </a:moveTo>
                  <a:cubicBezTo>
                    <a:pt x="1185" y="730"/>
                    <a:pt x="547" y="1490"/>
                    <a:pt x="0" y="2189"/>
                  </a:cubicBezTo>
                  <a:lnTo>
                    <a:pt x="4134" y="2189"/>
                  </a:lnTo>
                  <a:cubicBezTo>
                    <a:pt x="4681" y="1429"/>
                    <a:pt x="5198" y="730"/>
                    <a:pt x="5745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1"/>
            <p:cNvSpPr/>
            <p:nvPr/>
          </p:nvSpPr>
          <p:spPr>
            <a:xfrm>
              <a:off x="4005650" y="4033775"/>
              <a:ext cx="125425" cy="54750"/>
            </a:xfrm>
            <a:custGeom>
              <a:avLst/>
              <a:gdLst/>
              <a:ahLst/>
              <a:cxnLst/>
              <a:rect l="l" t="t" r="r" b="b"/>
              <a:pathLst>
                <a:path w="5017" h="2190" extrusionOk="0">
                  <a:moveTo>
                    <a:pt x="1126" y="1"/>
                  </a:moveTo>
                  <a:cubicBezTo>
                    <a:pt x="761" y="730"/>
                    <a:pt x="366" y="1429"/>
                    <a:pt x="1" y="2189"/>
                  </a:cubicBezTo>
                  <a:lnTo>
                    <a:pt x="4317" y="2189"/>
                  </a:lnTo>
                  <a:cubicBezTo>
                    <a:pt x="4560" y="1429"/>
                    <a:pt x="4773" y="730"/>
                    <a:pt x="5016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1"/>
            <p:cNvSpPr/>
            <p:nvPr/>
          </p:nvSpPr>
          <p:spPr>
            <a:xfrm>
              <a:off x="4152325" y="4033775"/>
              <a:ext cx="111725" cy="54750"/>
            </a:xfrm>
            <a:custGeom>
              <a:avLst/>
              <a:gdLst/>
              <a:ahLst/>
              <a:cxnLst/>
              <a:rect l="l" t="t" r="r" b="b"/>
              <a:pathLst>
                <a:path w="4469" h="2190" extrusionOk="0">
                  <a:moveTo>
                    <a:pt x="730" y="1"/>
                  </a:moveTo>
                  <a:cubicBezTo>
                    <a:pt x="517" y="730"/>
                    <a:pt x="274" y="1429"/>
                    <a:pt x="0" y="2189"/>
                  </a:cubicBezTo>
                  <a:lnTo>
                    <a:pt x="4164" y="2189"/>
                  </a:lnTo>
                  <a:cubicBezTo>
                    <a:pt x="4256" y="1429"/>
                    <a:pt x="4347" y="730"/>
                    <a:pt x="4468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1"/>
            <p:cNvSpPr/>
            <p:nvPr/>
          </p:nvSpPr>
          <p:spPr>
            <a:xfrm>
              <a:off x="4293650" y="4033775"/>
              <a:ext cx="113250" cy="54750"/>
            </a:xfrm>
            <a:custGeom>
              <a:avLst/>
              <a:gdLst/>
              <a:ahLst/>
              <a:cxnLst/>
              <a:rect l="l" t="t" r="r" b="b"/>
              <a:pathLst>
                <a:path w="4530" h="2190" extrusionOk="0">
                  <a:moveTo>
                    <a:pt x="305" y="1"/>
                  </a:moveTo>
                  <a:cubicBezTo>
                    <a:pt x="214" y="730"/>
                    <a:pt x="122" y="1429"/>
                    <a:pt x="1" y="2189"/>
                  </a:cubicBezTo>
                  <a:lnTo>
                    <a:pt x="4439" y="2189"/>
                  </a:lnTo>
                  <a:cubicBezTo>
                    <a:pt x="4469" y="1429"/>
                    <a:pt x="4499" y="730"/>
                    <a:pt x="4530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4442600" y="4033775"/>
              <a:ext cx="107175" cy="54750"/>
            </a:xfrm>
            <a:custGeom>
              <a:avLst/>
              <a:gdLst/>
              <a:ahLst/>
              <a:cxnLst/>
              <a:rect l="l" t="t" r="r" b="b"/>
              <a:pathLst>
                <a:path w="4287" h="2190" extrusionOk="0">
                  <a:moveTo>
                    <a:pt x="92" y="1"/>
                  </a:moveTo>
                  <a:cubicBezTo>
                    <a:pt x="61" y="730"/>
                    <a:pt x="31" y="1429"/>
                    <a:pt x="0" y="2189"/>
                  </a:cubicBezTo>
                  <a:lnTo>
                    <a:pt x="4286" y="2189"/>
                  </a:lnTo>
                  <a:lnTo>
                    <a:pt x="4286" y="1"/>
                  </a:ln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4587750" y="4033775"/>
              <a:ext cx="121600" cy="54750"/>
            </a:xfrm>
            <a:custGeom>
              <a:avLst/>
              <a:gdLst/>
              <a:ahLst/>
              <a:cxnLst/>
              <a:rect l="l" t="t" r="r" b="b"/>
              <a:pathLst>
                <a:path w="4864" h="2190" extrusionOk="0">
                  <a:moveTo>
                    <a:pt x="0" y="1"/>
                  </a:moveTo>
                  <a:lnTo>
                    <a:pt x="0" y="2189"/>
                  </a:lnTo>
                  <a:lnTo>
                    <a:pt x="4863" y="2189"/>
                  </a:lnTo>
                  <a:lnTo>
                    <a:pt x="4863" y="1"/>
                  </a:ln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3848350" y="4033775"/>
              <a:ext cx="142900" cy="54750"/>
            </a:xfrm>
            <a:custGeom>
              <a:avLst/>
              <a:gdLst/>
              <a:ahLst/>
              <a:cxnLst/>
              <a:rect l="l" t="t" r="r" b="b"/>
              <a:pathLst>
                <a:path w="5716" h="2190" extrusionOk="0">
                  <a:moveTo>
                    <a:pt x="1612" y="1"/>
                  </a:moveTo>
                  <a:cubicBezTo>
                    <a:pt x="1065" y="730"/>
                    <a:pt x="579" y="1490"/>
                    <a:pt x="1" y="2189"/>
                  </a:cubicBezTo>
                  <a:lnTo>
                    <a:pt x="4530" y="2189"/>
                  </a:lnTo>
                  <a:cubicBezTo>
                    <a:pt x="4955" y="1429"/>
                    <a:pt x="5320" y="730"/>
                    <a:pt x="5715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3602925" y="4135600"/>
              <a:ext cx="163400" cy="58550"/>
            </a:xfrm>
            <a:custGeom>
              <a:avLst/>
              <a:gdLst/>
              <a:ahLst/>
              <a:cxnLst/>
              <a:rect l="l" t="t" r="r" b="b"/>
              <a:pathLst>
                <a:path w="6536" h="2342" extrusionOk="0">
                  <a:moveTo>
                    <a:pt x="2189" y="1"/>
                  </a:moveTo>
                  <a:cubicBezTo>
                    <a:pt x="1976" y="214"/>
                    <a:pt x="1763" y="487"/>
                    <a:pt x="1550" y="700"/>
                  </a:cubicBezTo>
                  <a:cubicBezTo>
                    <a:pt x="1064" y="1277"/>
                    <a:pt x="517" y="1825"/>
                    <a:pt x="0" y="2341"/>
                  </a:cubicBezTo>
                  <a:lnTo>
                    <a:pt x="4712" y="2341"/>
                  </a:lnTo>
                  <a:cubicBezTo>
                    <a:pt x="5319" y="1551"/>
                    <a:pt x="5927" y="791"/>
                    <a:pt x="6535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3767825" y="4135600"/>
              <a:ext cx="167950" cy="58550"/>
            </a:xfrm>
            <a:custGeom>
              <a:avLst/>
              <a:gdLst/>
              <a:ahLst/>
              <a:cxnLst/>
              <a:rect l="l" t="t" r="r" b="b"/>
              <a:pathLst>
                <a:path w="6718" h="2342" extrusionOk="0">
                  <a:moveTo>
                    <a:pt x="1793" y="1"/>
                  </a:moveTo>
                  <a:cubicBezTo>
                    <a:pt x="1185" y="791"/>
                    <a:pt x="578" y="1551"/>
                    <a:pt x="0" y="2341"/>
                  </a:cubicBezTo>
                  <a:lnTo>
                    <a:pt x="5410" y="2341"/>
                  </a:lnTo>
                  <a:cubicBezTo>
                    <a:pt x="5866" y="1581"/>
                    <a:pt x="6322" y="791"/>
                    <a:pt x="6717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3947150" y="4135600"/>
              <a:ext cx="151250" cy="58550"/>
            </a:xfrm>
            <a:custGeom>
              <a:avLst/>
              <a:gdLst/>
              <a:ahLst/>
              <a:cxnLst/>
              <a:rect l="l" t="t" r="r" b="b"/>
              <a:pathLst>
                <a:path w="6050" h="2342" extrusionOk="0">
                  <a:moveTo>
                    <a:pt x="1307" y="1"/>
                  </a:moveTo>
                  <a:cubicBezTo>
                    <a:pt x="882" y="791"/>
                    <a:pt x="426" y="1551"/>
                    <a:pt x="0" y="2341"/>
                  </a:cubicBezTo>
                  <a:lnTo>
                    <a:pt x="5289" y="2341"/>
                  </a:lnTo>
                  <a:cubicBezTo>
                    <a:pt x="5563" y="1581"/>
                    <a:pt x="5836" y="791"/>
                    <a:pt x="6049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4119650" y="4135600"/>
              <a:ext cx="131475" cy="58550"/>
            </a:xfrm>
            <a:custGeom>
              <a:avLst/>
              <a:gdLst/>
              <a:ahLst/>
              <a:cxnLst/>
              <a:rect l="l" t="t" r="r" b="b"/>
              <a:pathLst>
                <a:path w="5259" h="2342" extrusionOk="0">
                  <a:moveTo>
                    <a:pt x="760" y="1"/>
                  </a:moveTo>
                  <a:cubicBezTo>
                    <a:pt x="487" y="791"/>
                    <a:pt x="243" y="1551"/>
                    <a:pt x="0" y="2341"/>
                  </a:cubicBezTo>
                  <a:lnTo>
                    <a:pt x="5016" y="2341"/>
                  </a:lnTo>
                  <a:cubicBezTo>
                    <a:pt x="5076" y="1551"/>
                    <a:pt x="5198" y="791"/>
                    <a:pt x="5259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4283025" y="4135600"/>
              <a:ext cx="118575" cy="58550"/>
            </a:xfrm>
            <a:custGeom>
              <a:avLst/>
              <a:gdLst/>
              <a:ahLst/>
              <a:cxnLst/>
              <a:rect l="l" t="t" r="r" b="b"/>
              <a:pathLst>
                <a:path w="4743" h="2342" extrusionOk="0">
                  <a:moveTo>
                    <a:pt x="243" y="1"/>
                  </a:moveTo>
                  <a:cubicBezTo>
                    <a:pt x="183" y="791"/>
                    <a:pt x="61" y="1551"/>
                    <a:pt x="0" y="2341"/>
                  </a:cubicBezTo>
                  <a:lnTo>
                    <a:pt x="4620" y="2341"/>
                  </a:lnTo>
                  <a:cubicBezTo>
                    <a:pt x="4651" y="1551"/>
                    <a:pt x="4712" y="791"/>
                    <a:pt x="4742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4435750" y="4135600"/>
              <a:ext cx="114775" cy="58550"/>
            </a:xfrm>
            <a:custGeom>
              <a:avLst/>
              <a:gdLst/>
              <a:ahLst/>
              <a:cxnLst/>
              <a:rect l="l" t="t" r="r" b="b"/>
              <a:pathLst>
                <a:path w="4591" h="2342" extrusionOk="0">
                  <a:moveTo>
                    <a:pt x="153" y="1"/>
                  </a:moveTo>
                  <a:cubicBezTo>
                    <a:pt x="122" y="791"/>
                    <a:pt x="31" y="1551"/>
                    <a:pt x="1" y="2341"/>
                  </a:cubicBezTo>
                  <a:lnTo>
                    <a:pt x="4591" y="2341"/>
                  </a:lnTo>
                  <a:lnTo>
                    <a:pt x="4591" y="1"/>
                  </a:ln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5548250" y="3936525"/>
              <a:ext cx="130725" cy="55500"/>
            </a:xfrm>
            <a:custGeom>
              <a:avLst/>
              <a:gdLst/>
              <a:ahLst/>
              <a:cxnLst/>
              <a:rect l="l" t="t" r="r" b="b"/>
              <a:pathLst>
                <a:path w="5229" h="2220" extrusionOk="0">
                  <a:moveTo>
                    <a:pt x="0" y="0"/>
                  </a:moveTo>
                  <a:cubicBezTo>
                    <a:pt x="456" y="730"/>
                    <a:pt x="912" y="1459"/>
                    <a:pt x="1398" y="2219"/>
                  </a:cubicBezTo>
                  <a:lnTo>
                    <a:pt x="5228" y="2219"/>
                  </a:lnTo>
                  <a:cubicBezTo>
                    <a:pt x="4651" y="1459"/>
                    <a:pt x="4043" y="730"/>
                    <a:pt x="3404" y="0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5172850" y="3936525"/>
              <a:ext cx="96525" cy="55500"/>
            </a:xfrm>
            <a:custGeom>
              <a:avLst/>
              <a:gdLst/>
              <a:ahLst/>
              <a:cxnLst/>
              <a:rect l="l" t="t" r="r" b="b"/>
              <a:pathLst>
                <a:path w="3861" h="2220" extrusionOk="0">
                  <a:moveTo>
                    <a:pt x="1" y="0"/>
                  </a:moveTo>
                  <a:cubicBezTo>
                    <a:pt x="183" y="730"/>
                    <a:pt x="335" y="1459"/>
                    <a:pt x="457" y="2219"/>
                  </a:cubicBezTo>
                  <a:lnTo>
                    <a:pt x="3861" y="2219"/>
                  </a:lnTo>
                  <a:cubicBezTo>
                    <a:pt x="3648" y="1459"/>
                    <a:pt x="3375" y="730"/>
                    <a:pt x="3071" y="0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5045950" y="3936525"/>
              <a:ext cx="100325" cy="55500"/>
            </a:xfrm>
            <a:custGeom>
              <a:avLst/>
              <a:gdLst/>
              <a:ahLst/>
              <a:cxnLst/>
              <a:rect l="l" t="t" r="r" b="b"/>
              <a:pathLst>
                <a:path w="4013" h="2220" extrusionOk="0">
                  <a:moveTo>
                    <a:pt x="31" y="0"/>
                  </a:moveTo>
                  <a:lnTo>
                    <a:pt x="1" y="2219"/>
                  </a:lnTo>
                  <a:lnTo>
                    <a:pt x="4013" y="2219"/>
                  </a:lnTo>
                  <a:cubicBezTo>
                    <a:pt x="3861" y="1459"/>
                    <a:pt x="3709" y="730"/>
                    <a:pt x="3527" y="0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4745025" y="3936525"/>
              <a:ext cx="123150" cy="55500"/>
            </a:xfrm>
            <a:custGeom>
              <a:avLst/>
              <a:gdLst/>
              <a:ahLst/>
              <a:cxnLst/>
              <a:rect l="l" t="t" r="r" b="b"/>
              <a:pathLst>
                <a:path w="4926" h="2220" extrusionOk="0">
                  <a:moveTo>
                    <a:pt x="1" y="0"/>
                  </a:moveTo>
                  <a:lnTo>
                    <a:pt x="1" y="2219"/>
                  </a:lnTo>
                  <a:lnTo>
                    <a:pt x="4925" y="2219"/>
                  </a:lnTo>
                  <a:lnTo>
                    <a:pt x="4925" y="0"/>
                  </a:ln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4904625" y="3936525"/>
              <a:ext cx="104125" cy="55500"/>
            </a:xfrm>
            <a:custGeom>
              <a:avLst/>
              <a:gdLst/>
              <a:ahLst/>
              <a:cxnLst/>
              <a:rect l="l" t="t" r="r" b="b"/>
              <a:pathLst>
                <a:path w="4165" h="2220" extrusionOk="0">
                  <a:moveTo>
                    <a:pt x="61" y="0"/>
                  </a:moveTo>
                  <a:cubicBezTo>
                    <a:pt x="61" y="730"/>
                    <a:pt x="61" y="1459"/>
                    <a:pt x="0" y="2219"/>
                  </a:cubicBezTo>
                  <a:lnTo>
                    <a:pt x="4164" y="2219"/>
                  </a:lnTo>
                  <a:lnTo>
                    <a:pt x="4164" y="0"/>
                  </a:ln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5290650" y="3936525"/>
              <a:ext cx="107925" cy="55500"/>
            </a:xfrm>
            <a:custGeom>
              <a:avLst/>
              <a:gdLst/>
              <a:ahLst/>
              <a:cxnLst/>
              <a:rect l="l" t="t" r="r" b="b"/>
              <a:pathLst>
                <a:path w="4317" h="2220" extrusionOk="0">
                  <a:moveTo>
                    <a:pt x="0" y="0"/>
                  </a:moveTo>
                  <a:cubicBezTo>
                    <a:pt x="274" y="730"/>
                    <a:pt x="517" y="1459"/>
                    <a:pt x="760" y="2219"/>
                  </a:cubicBezTo>
                  <a:lnTo>
                    <a:pt x="4316" y="2219"/>
                  </a:lnTo>
                  <a:cubicBezTo>
                    <a:pt x="3951" y="1459"/>
                    <a:pt x="3617" y="730"/>
                    <a:pt x="3222" y="0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5413750" y="3936525"/>
              <a:ext cx="124650" cy="55500"/>
            </a:xfrm>
            <a:custGeom>
              <a:avLst/>
              <a:gdLst/>
              <a:ahLst/>
              <a:cxnLst/>
              <a:rect l="l" t="t" r="r" b="b"/>
              <a:pathLst>
                <a:path w="4986" h="2220" extrusionOk="0">
                  <a:moveTo>
                    <a:pt x="0" y="0"/>
                  </a:moveTo>
                  <a:cubicBezTo>
                    <a:pt x="334" y="730"/>
                    <a:pt x="730" y="1459"/>
                    <a:pt x="1155" y="2219"/>
                  </a:cubicBezTo>
                  <a:lnTo>
                    <a:pt x="4985" y="2219"/>
                  </a:lnTo>
                  <a:cubicBezTo>
                    <a:pt x="4529" y="1490"/>
                    <a:pt x="4073" y="760"/>
                    <a:pt x="3617" y="0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1"/>
            <p:cNvSpPr/>
            <p:nvPr/>
          </p:nvSpPr>
          <p:spPr>
            <a:xfrm>
              <a:off x="5612075" y="4033775"/>
              <a:ext cx="143650" cy="54750"/>
            </a:xfrm>
            <a:custGeom>
              <a:avLst/>
              <a:gdLst/>
              <a:ahLst/>
              <a:cxnLst/>
              <a:rect l="l" t="t" r="r" b="b"/>
              <a:pathLst>
                <a:path w="5746" h="2190" extrusionOk="0">
                  <a:moveTo>
                    <a:pt x="0" y="1"/>
                  </a:moveTo>
                  <a:cubicBezTo>
                    <a:pt x="548" y="730"/>
                    <a:pt x="1095" y="1429"/>
                    <a:pt x="1611" y="2189"/>
                  </a:cubicBezTo>
                  <a:lnTo>
                    <a:pt x="5745" y="2189"/>
                  </a:lnTo>
                  <a:cubicBezTo>
                    <a:pt x="5198" y="1490"/>
                    <a:pt x="4560" y="730"/>
                    <a:pt x="4013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1"/>
            <p:cNvSpPr/>
            <p:nvPr/>
          </p:nvSpPr>
          <p:spPr>
            <a:xfrm>
              <a:off x="5324075" y="4033775"/>
              <a:ext cx="125400" cy="54750"/>
            </a:xfrm>
            <a:custGeom>
              <a:avLst/>
              <a:gdLst/>
              <a:ahLst/>
              <a:cxnLst/>
              <a:rect l="l" t="t" r="r" b="b"/>
              <a:pathLst>
                <a:path w="5016" h="2190" extrusionOk="0">
                  <a:moveTo>
                    <a:pt x="0" y="1"/>
                  </a:moveTo>
                  <a:cubicBezTo>
                    <a:pt x="213" y="730"/>
                    <a:pt x="456" y="1429"/>
                    <a:pt x="669" y="2189"/>
                  </a:cubicBezTo>
                  <a:lnTo>
                    <a:pt x="5016" y="2189"/>
                  </a:lnTo>
                  <a:cubicBezTo>
                    <a:pt x="4621" y="1429"/>
                    <a:pt x="4256" y="730"/>
                    <a:pt x="3861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1"/>
            <p:cNvSpPr/>
            <p:nvPr/>
          </p:nvSpPr>
          <p:spPr>
            <a:xfrm>
              <a:off x="5191100" y="4033775"/>
              <a:ext cx="110950" cy="54750"/>
            </a:xfrm>
            <a:custGeom>
              <a:avLst/>
              <a:gdLst/>
              <a:ahLst/>
              <a:cxnLst/>
              <a:rect l="l" t="t" r="r" b="b"/>
              <a:pathLst>
                <a:path w="4438" h="2190" extrusionOk="0">
                  <a:moveTo>
                    <a:pt x="0" y="1"/>
                  </a:moveTo>
                  <a:cubicBezTo>
                    <a:pt x="91" y="730"/>
                    <a:pt x="183" y="1429"/>
                    <a:pt x="274" y="2189"/>
                  </a:cubicBezTo>
                  <a:lnTo>
                    <a:pt x="4438" y="2189"/>
                  </a:lnTo>
                  <a:cubicBezTo>
                    <a:pt x="4164" y="1429"/>
                    <a:pt x="3921" y="730"/>
                    <a:pt x="3708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>
              <a:off x="5047475" y="4033775"/>
              <a:ext cx="112475" cy="54750"/>
            </a:xfrm>
            <a:custGeom>
              <a:avLst/>
              <a:gdLst/>
              <a:ahLst/>
              <a:cxnLst/>
              <a:rect l="l" t="t" r="r" b="b"/>
              <a:pathLst>
                <a:path w="4499" h="2190" extrusionOk="0">
                  <a:moveTo>
                    <a:pt x="0" y="1"/>
                  </a:moveTo>
                  <a:cubicBezTo>
                    <a:pt x="31" y="730"/>
                    <a:pt x="61" y="1429"/>
                    <a:pt x="92" y="2189"/>
                  </a:cubicBezTo>
                  <a:lnTo>
                    <a:pt x="4499" y="2189"/>
                  </a:lnTo>
                  <a:cubicBezTo>
                    <a:pt x="4408" y="1429"/>
                    <a:pt x="4317" y="730"/>
                    <a:pt x="4225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1"/>
            <p:cNvSpPr/>
            <p:nvPr/>
          </p:nvSpPr>
          <p:spPr>
            <a:xfrm>
              <a:off x="4904625" y="4033775"/>
              <a:ext cx="107925" cy="54750"/>
            </a:xfrm>
            <a:custGeom>
              <a:avLst/>
              <a:gdLst/>
              <a:ahLst/>
              <a:cxnLst/>
              <a:rect l="l" t="t" r="r" b="b"/>
              <a:pathLst>
                <a:path w="4317" h="2190" extrusionOk="0">
                  <a:moveTo>
                    <a:pt x="0" y="1"/>
                  </a:moveTo>
                  <a:lnTo>
                    <a:pt x="0" y="2189"/>
                  </a:lnTo>
                  <a:lnTo>
                    <a:pt x="4316" y="2189"/>
                  </a:lnTo>
                  <a:cubicBezTo>
                    <a:pt x="4255" y="1429"/>
                    <a:pt x="4225" y="730"/>
                    <a:pt x="4195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1"/>
            <p:cNvSpPr/>
            <p:nvPr/>
          </p:nvSpPr>
          <p:spPr>
            <a:xfrm>
              <a:off x="4745025" y="4033775"/>
              <a:ext cx="121625" cy="54750"/>
            </a:xfrm>
            <a:custGeom>
              <a:avLst/>
              <a:gdLst/>
              <a:ahLst/>
              <a:cxnLst/>
              <a:rect l="l" t="t" r="r" b="b"/>
              <a:pathLst>
                <a:path w="4865" h="2190" extrusionOk="0">
                  <a:moveTo>
                    <a:pt x="1" y="1"/>
                  </a:moveTo>
                  <a:lnTo>
                    <a:pt x="1" y="2189"/>
                  </a:lnTo>
                  <a:lnTo>
                    <a:pt x="4864" y="2189"/>
                  </a:lnTo>
                  <a:lnTo>
                    <a:pt x="4864" y="1"/>
                  </a:ln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1"/>
            <p:cNvSpPr/>
            <p:nvPr/>
          </p:nvSpPr>
          <p:spPr>
            <a:xfrm>
              <a:off x="5463125" y="4033775"/>
              <a:ext cx="142900" cy="54750"/>
            </a:xfrm>
            <a:custGeom>
              <a:avLst/>
              <a:gdLst/>
              <a:ahLst/>
              <a:cxnLst/>
              <a:rect l="l" t="t" r="r" b="b"/>
              <a:pathLst>
                <a:path w="5716" h="2190" extrusionOk="0">
                  <a:moveTo>
                    <a:pt x="1" y="1"/>
                  </a:moveTo>
                  <a:cubicBezTo>
                    <a:pt x="396" y="730"/>
                    <a:pt x="761" y="1429"/>
                    <a:pt x="1186" y="2189"/>
                  </a:cubicBezTo>
                  <a:lnTo>
                    <a:pt x="5715" y="2189"/>
                  </a:lnTo>
                  <a:cubicBezTo>
                    <a:pt x="5138" y="1490"/>
                    <a:pt x="4651" y="730"/>
                    <a:pt x="4104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1"/>
            <p:cNvSpPr/>
            <p:nvPr/>
          </p:nvSpPr>
          <p:spPr>
            <a:xfrm>
              <a:off x="5688050" y="4135600"/>
              <a:ext cx="164175" cy="58550"/>
            </a:xfrm>
            <a:custGeom>
              <a:avLst/>
              <a:gdLst/>
              <a:ahLst/>
              <a:cxnLst/>
              <a:rect l="l" t="t" r="r" b="b"/>
              <a:pathLst>
                <a:path w="6567" h="2342" extrusionOk="0">
                  <a:moveTo>
                    <a:pt x="1" y="1"/>
                  </a:moveTo>
                  <a:cubicBezTo>
                    <a:pt x="639" y="791"/>
                    <a:pt x="1247" y="1551"/>
                    <a:pt x="1855" y="2341"/>
                  </a:cubicBezTo>
                  <a:lnTo>
                    <a:pt x="6566" y="2341"/>
                  </a:lnTo>
                  <a:cubicBezTo>
                    <a:pt x="6019" y="1825"/>
                    <a:pt x="5472" y="1277"/>
                    <a:pt x="4986" y="700"/>
                  </a:cubicBezTo>
                  <a:cubicBezTo>
                    <a:pt x="4773" y="487"/>
                    <a:pt x="4560" y="214"/>
                    <a:pt x="4348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1"/>
            <p:cNvSpPr/>
            <p:nvPr/>
          </p:nvSpPr>
          <p:spPr>
            <a:xfrm>
              <a:off x="5518600" y="4135600"/>
              <a:ext cx="167975" cy="58550"/>
            </a:xfrm>
            <a:custGeom>
              <a:avLst/>
              <a:gdLst/>
              <a:ahLst/>
              <a:cxnLst/>
              <a:rect l="l" t="t" r="r" b="b"/>
              <a:pathLst>
                <a:path w="6719" h="2342" extrusionOk="0">
                  <a:moveTo>
                    <a:pt x="1" y="1"/>
                  </a:moveTo>
                  <a:cubicBezTo>
                    <a:pt x="426" y="791"/>
                    <a:pt x="882" y="1581"/>
                    <a:pt x="1338" y="2341"/>
                  </a:cubicBezTo>
                  <a:lnTo>
                    <a:pt x="6718" y="2341"/>
                  </a:lnTo>
                  <a:cubicBezTo>
                    <a:pt x="6141" y="1551"/>
                    <a:pt x="5533" y="791"/>
                    <a:pt x="4925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1"/>
            <p:cNvSpPr/>
            <p:nvPr/>
          </p:nvSpPr>
          <p:spPr>
            <a:xfrm>
              <a:off x="5356000" y="4135600"/>
              <a:ext cx="151225" cy="58550"/>
            </a:xfrm>
            <a:custGeom>
              <a:avLst/>
              <a:gdLst/>
              <a:ahLst/>
              <a:cxnLst/>
              <a:rect l="l" t="t" r="r" b="b"/>
              <a:pathLst>
                <a:path w="6049" h="2342" extrusionOk="0">
                  <a:moveTo>
                    <a:pt x="0" y="1"/>
                  </a:moveTo>
                  <a:cubicBezTo>
                    <a:pt x="274" y="791"/>
                    <a:pt x="547" y="1581"/>
                    <a:pt x="760" y="2341"/>
                  </a:cubicBezTo>
                  <a:lnTo>
                    <a:pt x="6049" y="2341"/>
                  </a:lnTo>
                  <a:cubicBezTo>
                    <a:pt x="5623" y="1551"/>
                    <a:pt x="5167" y="791"/>
                    <a:pt x="4742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1"/>
            <p:cNvSpPr/>
            <p:nvPr/>
          </p:nvSpPr>
          <p:spPr>
            <a:xfrm>
              <a:off x="5203250" y="4135600"/>
              <a:ext cx="132250" cy="58550"/>
            </a:xfrm>
            <a:custGeom>
              <a:avLst/>
              <a:gdLst/>
              <a:ahLst/>
              <a:cxnLst/>
              <a:rect l="l" t="t" r="r" b="b"/>
              <a:pathLst>
                <a:path w="5290" h="2342" extrusionOk="0">
                  <a:moveTo>
                    <a:pt x="1" y="1"/>
                  </a:moveTo>
                  <a:cubicBezTo>
                    <a:pt x="122" y="791"/>
                    <a:pt x="183" y="1551"/>
                    <a:pt x="274" y="2341"/>
                  </a:cubicBezTo>
                  <a:lnTo>
                    <a:pt x="5289" y="2341"/>
                  </a:lnTo>
                  <a:cubicBezTo>
                    <a:pt x="5016" y="1551"/>
                    <a:pt x="4773" y="791"/>
                    <a:pt x="4529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1"/>
            <p:cNvSpPr/>
            <p:nvPr/>
          </p:nvSpPr>
          <p:spPr>
            <a:xfrm>
              <a:off x="5052800" y="4135600"/>
              <a:ext cx="119325" cy="58550"/>
            </a:xfrm>
            <a:custGeom>
              <a:avLst/>
              <a:gdLst/>
              <a:ahLst/>
              <a:cxnLst/>
              <a:rect l="l" t="t" r="r" b="b"/>
              <a:pathLst>
                <a:path w="4773" h="2342" extrusionOk="0">
                  <a:moveTo>
                    <a:pt x="0" y="1"/>
                  </a:moveTo>
                  <a:cubicBezTo>
                    <a:pt x="61" y="791"/>
                    <a:pt x="122" y="1551"/>
                    <a:pt x="122" y="2341"/>
                  </a:cubicBezTo>
                  <a:lnTo>
                    <a:pt x="4772" y="2341"/>
                  </a:lnTo>
                  <a:cubicBezTo>
                    <a:pt x="4681" y="1551"/>
                    <a:pt x="4560" y="791"/>
                    <a:pt x="4499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1"/>
            <p:cNvSpPr/>
            <p:nvPr/>
          </p:nvSpPr>
          <p:spPr>
            <a:xfrm>
              <a:off x="4903850" y="4135600"/>
              <a:ext cx="116300" cy="58550"/>
            </a:xfrm>
            <a:custGeom>
              <a:avLst/>
              <a:gdLst/>
              <a:ahLst/>
              <a:cxnLst/>
              <a:rect l="l" t="t" r="r" b="b"/>
              <a:pathLst>
                <a:path w="4652" h="2342" extrusionOk="0">
                  <a:moveTo>
                    <a:pt x="31" y="1"/>
                  </a:moveTo>
                  <a:cubicBezTo>
                    <a:pt x="1" y="791"/>
                    <a:pt x="1" y="1551"/>
                    <a:pt x="31" y="2341"/>
                  </a:cubicBezTo>
                  <a:lnTo>
                    <a:pt x="4651" y="2341"/>
                  </a:lnTo>
                  <a:cubicBezTo>
                    <a:pt x="4590" y="1551"/>
                    <a:pt x="4530" y="791"/>
                    <a:pt x="4499" y="1"/>
                  </a:cubicBez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1"/>
            <p:cNvSpPr/>
            <p:nvPr/>
          </p:nvSpPr>
          <p:spPr>
            <a:xfrm>
              <a:off x="4580900" y="4135600"/>
              <a:ext cx="288775" cy="58550"/>
            </a:xfrm>
            <a:custGeom>
              <a:avLst/>
              <a:gdLst/>
              <a:ahLst/>
              <a:cxnLst/>
              <a:rect l="l" t="t" r="r" b="b"/>
              <a:pathLst>
                <a:path w="11551" h="2342" extrusionOk="0">
                  <a:moveTo>
                    <a:pt x="0" y="1"/>
                  </a:moveTo>
                  <a:lnTo>
                    <a:pt x="0" y="2341"/>
                  </a:lnTo>
                  <a:lnTo>
                    <a:pt x="11551" y="2341"/>
                  </a:lnTo>
                  <a:lnTo>
                    <a:pt x="11551" y="1"/>
                  </a:lnTo>
                  <a:close/>
                </a:path>
              </a:pathLst>
            </a:custGeom>
            <a:solidFill>
              <a:srgbClr val="539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1"/>
            <p:cNvSpPr/>
            <p:nvPr/>
          </p:nvSpPr>
          <p:spPr>
            <a:xfrm>
              <a:off x="3832400" y="2798200"/>
              <a:ext cx="1763750" cy="1006875"/>
            </a:xfrm>
            <a:custGeom>
              <a:avLst/>
              <a:gdLst/>
              <a:ahLst/>
              <a:cxnLst/>
              <a:rect l="l" t="t" r="r" b="b"/>
              <a:pathLst>
                <a:path w="70550" h="40275" extrusionOk="0">
                  <a:moveTo>
                    <a:pt x="1" y="1"/>
                  </a:moveTo>
                  <a:lnTo>
                    <a:pt x="1" y="40275"/>
                  </a:lnTo>
                  <a:lnTo>
                    <a:pt x="70549" y="40275"/>
                  </a:lnTo>
                  <a:lnTo>
                    <a:pt x="705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1"/>
            <p:cNvSpPr/>
            <p:nvPr/>
          </p:nvSpPr>
          <p:spPr>
            <a:xfrm>
              <a:off x="4224500" y="3941825"/>
              <a:ext cx="175700" cy="45675"/>
            </a:xfrm>
            <a:custGeom>
              <a:avLst/>
              <a:gdLst/>
              <a:ahLst/>
              <a:cxnLst/>
              <a:rect l="l" t="t" r="r" b="b"/>
              <a:pathLst>
                <a:path w="7028" h="1827" extrusionOk="0">
                  <a:moveTo>
                    <a:pt x="1217" y="1"/>
                  </a:moveTo>
                  <a:cubicBezTo>
                    <a:pt x="1217" y="1"/>
                    <a:pt x="1" y="1369"/>
                    <a:pt x="1126" y="1460"/>
                  </a:cubicBezTo>
                  <a:cubicBezTo>
                    <a:pt x="1805" y="1538"/>
                    <a:pt x="4074" y="1826"/>
                    <a:pt x="5576" y="1826"/>
                  </a:cubicBezTo>
                  <a:cubicBezTo>
                    <a:pt x="6424" y="1826"/>
                    <a:pt x="7027" y="1734"/>
                    <a:pt x="6961" y="1460"/>
                  </a:cubicBezTo>
                  <a:cubicBezTo>
                    <a:pt x="6749" y="700"/>
                    <a:pt x="1217" y="1"/>
                    <a:pt x="1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1"/>
            <p:cNvSpPr/>
            <p:nvPr/>
          </p:nvSpPr>
          <p:spPr>
            <a:xfrm>
              <a:off x="3891675" y="3948800"/>
              <a:ext cx="104750" cy="75175"/>
            </a:xfrm>
            <a:custGeom>
              <a:avLst/>
              <a:gdLst/>
              <a:ahLst/>
              <a:cxnLst/>
              <a:rect l="l" t="t" r="r" b="b"/>
              <a:pathLst>
                <a:path w="4190" h="3007" extrusionOk="0">
                  <a:moveTo>
                    <a:pt x="3606" y="1"/>
                  </a:moveTo>
                  <a:cubicBezTo>
                    <a:pt x="2833" y="1"/>
                    <a:pt x="1216" y="1546"/>
                    <a:pt x="1216" y="1546"/>
                  </a:cubicBezTo>
                  <a:cubicBezTo>
                    <a:pt x="1216" y="1546"/>
                    <a:pt x="1" y="2944"/>
                    <a:pt x="1095" y="3005"/>
                  </a:cubicBezTo>
                  <a:cubicBezTo>
                    <a:pt x="1120" y="3006"/>
                    <a:pt x="1146" y="3007"/>
                    <a:pt x="1172" y="3007"/>
                  </a:cubicBezTo>
                  <a:cubicBezTo>
                    <a:pt x="2696" y="3007"/>
                    <a:pt x="4190" y="386"/>
                    <a:pt x="3861" y="87"/>
                  </a:cubicBezTo>
                  <a:cubicBezTo>
                    <a:pt x="3794" y="27"/>
                    <a:pt x="3707" y="1"/>
                    <a:pt x="3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" name="Google Shape;865;p41"/>
          <p:cNvGrpSpPr/>
          <p:nvPr/>
        </p:nvGrpSpPr>
        <p:grpSpPr>
          <a:xfrm>
            <a:off x="5241750" y="918452"/>
            <a:ext cx="542964" cy="465786"/>
            <a:chOff x="5241750" y="918452"/>
            <a:chExt cx="542964" cy="465786"/>
          </a:xfrm>
        </p:grpSpPr>
        <p:sp>
          <p:nvSpPr>
            <p:cNvPr id="866" name="Google Shape;866;p41"/>
            <p:cNvSpPr/>
            <p:nvPr/>
          </p:nvSpPr>
          <p:spPr>
            <a:xfrm>
              <a:off x="5241750" y="918452"/>
              <a:ext cx="246376" cy="285134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1"/>
            <p:cNvSpPr/>
            <p:nvPr/>
          </p:nvSpPr>
          <p:spPr>
            <a:xfrm>
              <a:off x="5628558" y="1203517"/>
              <a:ext cx="156156" cy="180721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E79F3E2-6DA8-4A32-818F-4A6F7186DD72}"/>
              </a:ext>
            </a:extLst>
          </p:cNvPr>
          <p:cNvGrpSpPr/>
          <p:nvPr/>
        </p:nvGrpSpPr>
        <p:grpSpPr>
          <a:xfrm>
            <a:off x="1618628" y="1649441"/>
            <a:ext cx="2467038" cy="2044359"/>
            <a:chOff x="376338" y="1726138"/>
            <a:chExt cx="2467038" cy="2044359"/>
          </a:xfrm>
        </p:grpSpPr>
        <p:sp>
          <p:nvSpPr>
            <p:cNvPr id="96" name="Google Shape;788;p41">
              <a:extLst>
                <a:ext uri="{FF2B5EF4-FFF2-40B4-BE49-F238E27FC236}">
                  <a16:creationId xmlns:a16="http://schemas.microsoft.com/office/drawing/2014/main" id="{F3C91C6F-0746-4DA2-8978-041F38AED474}"/>
                </a:ext>
              </a:extLst>
            </p:cNvPr>
            <p:cNvSpPr txBox="1">
              <a:spLocks/>
            </p:cNvSpPr>
            <p:nvPr/>
          </p:nvSpPr>
          <p:spPr>
            <a:xfrm>
              <a:off x="713225" y="1726138"/>
              <a:ext cx="2130151" cy="509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100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9pPr>
            </a:lstStyle>
            <a:p>
              <a:r>
                <a:rPr lang="en-ID" sz="2800" dirty="0" err="1">
                  <a:solidFill>
                    <a:schemeClr val="accent1">
                      <a:lumMod val="75000"/>
                    </a:schemeClr>
                  </a:solidFill>
                </a:rPr>
                <a:t>Produktivitas</a:t>
              </a:r>
              <a:endParaRPr lang="en-ID" sz="2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7" name="Google Shape;788;p41">
              <a:extLst>
                <a:ext uri="{FF2B5EF4-FFF2-40B4-BE49-F238E27FC236}">
                  <a16:creationId xmlns:a16="http://schemas.microsoft.com/office/drawing/2014/main" id="{FD66A8E8-F313-4F80-945C-81D7DBCF9726}"/>
                </a:ext>
              </a:extLst>
            </p:cNvPr>
            <p:cNvSpPr txBox="1">
              <a:spLocks/>
            </p:cNvSpPr>
            <p:nvPr/>
          </p:nvSpPr>
          <p:spPr>
            <a:xfrm>
              <a:off x="376338" y="1726138"/>
              <a:ext cx="336887" cy="509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100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9pPr>
            </a:lstStyle>
            <a:p>
              <a:r>
                <a:rPr lang="en-ID" sz="2800" dirty="0">
                  <a:solidFill>
                    <a:schemeClr val="bg2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98" name="Google Shape;788;p41">
              <a:extLst>
                <a:ext uri="{FF2B5EF4-FFF2-40B4-BE49-F238E27FC236}">
                  <a16:creationId xmlns:a16="http://schemas.microsoft.com/office/drawing/2014/main" id="{C8D82B55-5CCF-44D0-9379-DA1285347877}"/>
                </a:ext>
              </a:extLst>
            </p:cNvPr>
            <p:cNvSpPr txBox="1">
              <a:spLocks/>
            </p:cNvSpPr>
            <p:nvPr/>
          </p:nvSpPr>
          <p:spPr>
            <a:xfrm>
              <a:off x="713225" y="2235664"/>
              <a:ext cx="2130151" cy="509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100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9pPr>
            </a:lstStyle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</a:rPr>
                <a:t>E</a:t>
              </a:r>
              <a:r>
                <a:rPr lang="en-ID" sz="2800" dirty="0" err="1">
                  <a:solidFill>
                    <a:schemeClr val="accent1">
                      <a:lumMod val="75000"/>
                    </a:schemeClr>
                  </a:solidFill>
                </a:rPr>
                <a:t>fisiensi</a:t>
              </a:r>
              <a:endParaRPr lang="en-ID" sz="2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9" name="Google Shape;788;p41">
              <a:extLst>
                <a:ext uri="{FF2B5EF4-FFF2-40B4-BE49-F238E27FC236}">
                  <a16:creationId xmlns:a16="http://schemas.microsoft.com/office/drawing/2014/main" id="{A52629A9-C64E-44A9-AA15-009ADB791550}"/>
                </a:ext>
              </a:extLst>
            </p:cNvPr>
            <p:cNvSpPr txBox="1">
              <a:spLocks/>
            </p:cNvSpPr>
            <p:nvPr/>
          </p:nvSpPr>
          <p:spPr>
            <a:xfrm>
              <a:off x="376338" y="2235664"/>
              <a:ext cx="336887" cy="509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100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9pPr>
            </a:lstStyle>
            <a:p>
              <a:r>
                <a:rPr lang="en-US" sz="2800" dirty="0">
                  <a:solidFill>
                    <a:schemeClr val="bg2">
                      <a:lumMod val="75000"/>
                    </a:schemeClr>
                  </a:solidFill>
                </a:rPr>
                <a:t>2</a:t>
              </a:r>
              <a:endParaRPr lang="en-ID" sz="28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00" name="Google Shape;788;p41">
              <a:extLst>
                <a:ext uri="{FF2B5EF4-FFF2-40B4-BE49-F238E27FC236}">
                  <a16:creationId xmlns:a16="http://schemas.microsoft.com/office/drawing/2014/main" id="{218ADB41-D655-42C7-A6FD-D0C9BEDA9FCB}"/>
                </a:ext>
              </a:extLst>
            </p:cNvPr>
            <p:cNvSpPr txBox="1">
              <a:spLocks/>
            </p:cNvSpPr>
            <p:nvPr/>
          </p:nvSpPr>
          <p:spPr>
            <a:xfrm>
              <a:off x="713225" y="2745190"/>
              <a:ext cx="2130151" cy="509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100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9pPr>
            </a:lstStyle>
            <a:p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</a:rPr>
                <a:t>Inovasi</a:t>
              </a:r>
              <a:endParaRPr lang="en-ID" sz="2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1" name="Google Shape;788;p41">
              <a:extLst>
                <a:ext uri="{FF2B5EF4-FFF2-40B4-BE49-F238E27FC236}">
                  <a16:creationId xmlns:a16="http://schemas.microsoft.com/office/drawing/2014/main" id="{1CCAB2A1-3137-4DD5-BB9C-11E15AC86354}"/>
                </a:ext>
              </a:extLst>
            </p:cNvPr>
            <p:cNvSpPr txBox="1">
              <a:spLocks/>
            </p:cNvSpPr>
            <p:nvPr/>
          </p:nvSpPr>
          <p:spPr>
            <a:xfrm>
              <a:off x="376338" y="2745190"/>
              <a:ext cx="336887" cy="509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100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9pPr>
            </a:lstStyle>
            <a:p>
              <a:r>
                <a:rPr lang="en-US" sz="2800" dirty="0">
                  <a:solidFill>
                    <a:schemeClr val="bg2">
                      <a:lumMod val="75000"/>
                    </a:schemeClr>
                  </a:solidFill>
                </a:rPr>
                <a:t>3</a:t>
              </a:r>
              <a:endParaRPr lang="en-ID" sz="28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02" name="Google Shape;788;p41">
              <a:extLst>
                <a:ext uri="{FF2B5EF4-FFF2-40B4-BE49-F238E27FC236}">
                  <a16:creationId xmlns:a16="http://schemas.microsoft.com/office/drawing/2014/main" id="{8CEACFE4-1A6E-464C-A333-61FFDFC80E80}"/>
                </a:ext>
              </a:extLst>
            </p:cNvPr>
            <p:cNvSpPr txBox="1">
              <a:spLocks/>
            </p:cNvSpPr>
            <p:nvPr/>
          </p:nvSpPr>
          <p:spPr>
            <a:xfrm>
              <a:off x="713225" y="3260971"/>
              <a:ext cx="2130151" cy="509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100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9pPr>
            </a:lstStyle>
            <a:p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</a:rPr>
                <a:t>Kesesuaian</a:t>
              </a:r>
              <a:endParaRPr lang="en-ID" sz="2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3" name="Google Shape;788;p41">
              <a:extLst>
                <a:ext uri="{FF2B5EF4-FFF2-40B4-BE49-F238E27FC236}">
                  <a16:creationId xmlns:a16="http://schemas.microsoft.com/office/drawing/2014/main" id="{DD1E7843-BE69-45F4-A0CC-40695DCE73F3}"/>
                </a:ext>
              </a:extLst>
            </p:cNvPr>
            <p:cNvSpPr txBox="1">
              <a:spLocks/>
            </p:cNvSpPr>
            <p:nvPr/>
          </p:nvSpPr>
          <p:spPr>
            <a:xfrm>
              <a:off x="376338" y="3260971"/>
              <a:ext cx="336887" cy="509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100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200"/>
                <a:buFont typeface="Chewy"/>
                <a:buNone/>
                <a:defRPr sz="4200" b="0" i="0" u="none" strike="noStrike" cap="none">
                  <a:solidFill>
                    <a:schemeClr val="lt2"/>
                  </a:solidFill>
                  <a:latin typeface="Chewy"/>
                  <a:ea typeface="Chewy"/>
                  <a:cs typeface="Chewy"/>
                  <a:sym typeface="Chewy"/>
                </a:defRPr>
              </a:lvl9pPr>
            </a:lstStyle>
            <a:p>
              <a:r>
                <a:rPr lang="en-US" sz="2800" dirty="0">
                  <a:solidFill>
                    <a:schemeClr val="bg2">
                      <a:lumMod val="75000"/>
                    </a:schemeClr>
                  </a:solidFill>
                </a:rPr>
                <a:t>4</a:t>
              </a:r>
              <a:endParaRPr lang="en-ID" sz="28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788" name="Google Shape;788;p41"/>
          <p:cNvSpPr txBox="1">
            <a:spLocks noGrp="1"/>
          </p:cNvSpPr>
          <p:nvPr>
            <p:ph type="title"/>
          </p:nvPr>
        </p:nvSpPr>
        <p:spPr>
          <a:xfrm>
            <a:off x="5397059" y="2090262"/>
            <a:ext cx="2441516" cy="7793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ANALISIS RBA</a:t>
            </a:r>
            <a:endParaRPr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62B57C-6AB3-4C0C-AE20-6833AA032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638" y="4299449"/>
            <a:ext cx="947362" cy="9473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ryptocurrency Today by Slidesgo">
  <a:themeElements>
    <a:clrScheme name="Simple Light">
      <a:dk1>
        <a:srgbClr val="F1E8DC"/>
      </a:dk1>
      <a:lt1>
        <a:srgbClr val="FFFFFF"/>
      </a:lt1>
      <a:dk2>
        <a:srgbClr val="FBBF60"/>
      </a:dk2>
      <a:lt2>
        <a:srgbClr val="39B0D1"/>
      </a:lt2>
      <a:accent1>
        <a:srgbClr val="66B888"/>
      </a:accent1>
      <a:accent2>
        <a:srgbClr val="FE98B0"/>
      </a:accent2>
      <a:accent3>
        <a:srgbClr val="383838"/>
      </a:accent3>
      <a:accent4>
        <a:srgbClr val="D7A350"/>
      </a:accent4>
      <a:accent5>
        <a:srgbClr val="E8B15A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stic Arts Watercolor Theme for Marketing by Slidesgo">
  <a:themeElements>
    <a:clrScheme name="Simple Light">
      <a:dk1>
        <a:srgbClr val="635550"/>
      </a:dk1>
      <a:lt1>
        <a:srgbClr val="FFFCFB"/>
      </a:lt1>
      <a:dk2>
        <a:srgbClr val="8B6F65"/>
      </a:dk2>
      <a:lt2>
        <a:srgbClr val="A57A6A"/>
      </a:lt2>
      <a:accent1>
        <a:srgbClr val="F6F1EF"/>
      </a:accent1>
      <a:accent2>
        <a:srgbClr val="EAE2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C1C1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1636</Words>
  <Application>Microsoft Office PowerPoint</Application>
  <PresentationFormat>On-screen Show (16:9)</PresentationFormat>
  <Paragraphs>228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Merriweather</vt:lpstr>
      <vt:lpstr>Wingdings</vt:lpstr>
      <vt:lpstr>Ubuntu</vt:lpstr>
      <vt:lpstr>PT Sans</vt:lpstr>
      <vt:lpstr>Didact Gothic</vt:lpstr>
      <vt:lpstr>Roboto Condensed Light</vt:lpstr>
      <vt:lpstr>Arial</vt:lpstr>
      <vt:lpstr>Bebas Neue</vt:lpstr>
      <vt:lpstr>Open Sans</vt:lpstr>
      <vt:lpstr>Chewy</vt:lpstr>
      <vt:lpstr>Cryptocurrency Today by Slidesgo</vt:lpstr>
      <vt:lpstr>Plastic Arts Watercolor Theme for Marketing by Slidesgo</vt:lpstr>
      <vt:lpstr>Rencana Bisnis  dan Anggaran</vt:lpstr>
      <vt:lpstr>PowerPoint Presentation</vt:lpstr>
      <vt:lpstr>Ringkasan Eksekutif</vt:lpstr>
      <vt:lpstr>BAB I : Pendahuluan</vt:lpstr>
      <vt:lpstr>BAB II : RENCANA KINERJA BLU</vt:lpstr>
      <vt:lpstr>BAB II : RENCANA KINERJA BLU</vt:lpstr>
      <vt:lpstr>BAB II : RENCANA KINERJA BLU</vt:lpstr>
      <vt:lpstr>BAB III : PENUTUP</vt:lpstr>
      <vt:lpstr>ANALISIS RBA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RBA</dc:title>
  <dc:creator>DJPB</dc:creator>
  <cp:lastModifiedBy>Mukhlis</cp:lastModifiedBy>
  <cp:revision>13</cp:revision>
  <dcterms:modified xsi:type="dcterms:W3CDTF">2022-11-08T14:44:21Z</dcterms:modified>
</cp:coreProperties>
</file>